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embeddedFontLs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LHRXX9F7GqyUEWJimW+KQOCw1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dc7bcefad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g13dc7bcefad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4" name="Google Shape;5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8" name="Google Shape;5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dc7bcefa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13dc7bcefa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c7bcefad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3dc7bcefad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defe463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13defe463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defe4638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13defe4638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dc7bcefad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g13dc7bcefad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defe463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g13defe463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3192463" y="730250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7"/>
          <p:cNvSpPr>
            <a:spLocks noGrp="1"/>
          </p:cNvSpPr>
          <p:nvPr>
            <p:ph type="pic" idx="2"/>
          </p:nvPr>
        </p:nvSpPr>
        <p:spPr>
          <a:xfrm>
            <a:off x="291632" y="703263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7"/>
          <p:cNvSpPr>
            <a:spLocks noGrp="1"/>
          </p:cNvSpPr>
          <p:nvPr>
            <p:ph type="pic" idx="3"/>
          </p:nvPr>
        </p:nvSpPr>
        <p:spPr>
          <a:xfrm>
            <a:off x="2681746" y="703263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7"/>
          <p:cNvSpPr>
            <a:spLocks noGrp="1"/>
          </p:cNvSpPr>
          <p:nvPr>
            <p:ph type="pic" idx="4"/>
          </p:nvPr>
        </p:nvSpPr>
        <p:spPr>
          <a:xfrm>
            <a:off x="4990380" y="703263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7"/>
          <p:cNvSpPr>
            <a:spLocks noGrp="1"/>
          </p:cNvSpPr>
          <p:nvPr>
            <p:ph type="pic" idx="5"/>
          </p:nvPr>
        </p:nvSpPr>
        <p:spPr>
          <a:xfrm>
            <a:off x="7643045" y="703263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7"/>
          <p:cNvSpPr>
            <a:spLocks noGrp="1"/>
          </p:cNvSpPr>
          <p:nvPr>
            <p:ph type="pic" idx="6"/>
          </p:nvPr>
        </p:nvSpPr>
        <p:spPr>
          <a:xfrm>
            <a:off x="10032749" y="703263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7"/>
          <p:cNvSpPr>
            <a:spLocks noGrp="1"/>
          </p:cNvSpPr>
          <p:nvPr>
            <p:ph type="pic" idx="7"/>
          </p:nvPr>
        </p:nvSpPr>
        <p:spPr>
          <a:xfrm>
            <a:off x="291632" y="2966629"/>
            <a:ext cx="1970710" cy="1973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icksa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icksand"/>
              <a:buNone/>
              <a:defRPr sz="4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8067675" y="-7144"/>
            <a:ext cx="4124325" cy="6867525"/>
          </a:xfrm>
          <a:custGeom>
            <a:avLst/>
            <a:gdLst/>
            <a:ahLst/>
            <a:cxnLst/>
            <a:rect l="l" t="t" r="r" b="b"/>
            <a:pathLst>
              <a:path w="4124325" h="6867525" extrusionOk="0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354741" y="5498878"/>
            <a:ext cx="4552950" cy="1362075"/>
          </a:xfrm>
          <a:custGeom>
            <a:avLst/>
            <a:gdLst/>
            <a:ahLst/>
            <a:cxnLst/>
            <a:rect l="l" t="t" r="r" b="b"/>
            <a:pathLst>
              <a:path w="4552950" h="1362075" extrusionOk="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54836" y="-7144"/>
            <a:ext cx="4552950" cy="1362075"/>
          </a:xfrm>
          <a:custGeom>
            <a:avLst/>
            <a:gdLst/>
            <a:ahLst/>
            <a:cxnLst/>
            <a:rect l="l" t="t" r="r" b="b"/>
            <a:pathLst>
              <a:path w="4552950" h="1362075" extrusionOk="0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51069" y="925194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179374" y="5984748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707791" y="677544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480911" y="4857372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50974" y="5251228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600113" y="1566226"/>
            <a:ext cx="6006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Internship Presentation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190538" y="3606546"/>
            <a:ext cx="5011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Performed at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DreamAspect Software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1794331" y="-7144"/>
            <a:ext cx="400050" cy="6867525"/>
          </a:xfrm>
          <a:custGeom>
            <a:avLst/>
            <a:gdLst/>
            <a:ahLst/>
            <a:cxnLst/>
            <a:rect l="l" t="t" r="r" b="b"/>
            <a:pathLst>
              <a:path w="400050" h="6867525" extrusionOk="0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dc7bcefad_1_211"/>
          <p:cNvSpPr/>
          <p:nvPr/>
        </p:nvSpPr>
        <p:spPr>
          <a:xfrm>
            <a:off x="575024" y="617810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g13dc7bcefad_1_211"/>
          <p:cNvSpPr/>
          <p:nvPr/>
        </p:nvSpPr>
        <p:spPr>
          <a:xfrm>
            <a:off x="10172605" y="12480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g13dc7bcefad_1_211"/>
          <p:cNvSpPr/>
          <p:nvPr/>
        </p:nvSpPr>
        <p:spPr>
          <a:xfrm>
            <a:off x="1768221" y="12480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3" name="Google Shape;413;g13dc7bcefad_1_211"/>
          <p:cNvSpPr/>
          <p:nvPr/>
        </p:nvSpPr>
        <p:spPr>
          <a:xfrm>
            <a:off x="10383393" y="61226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g13dc7bcefad_1_211"/>
          <p:cNvSpPr/>
          <p:nvPr/>
        </p:nvSpPr>
        <p:spPr>
          <a:xfrm>
            <a:off x="11042333" y="315696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5" name="Google Shape;415;g13dc7bcefad_1_211"/>
          <p:cNvSpPr/>
          <p:nvPr/>
        </p:nvSpPr>
        <p:spPr>
          <a:xfrm>
            <a:off x="2196275" y="45982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g13dc7bcefad_1_211"/>
          <p:cNvSpPr/>
          <p:nvPr/>
        </p:nvSpPr>
        <p:spPr>
          <a:xfrm>
            <a:off x="467487" y="30079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g13dc7bcefad_1_211"/>
          <p:cNvSpPr/>
          <p:nvPr/>
        </p:nvSpPr>
        <p:spPr>
          <a:xfrm>
            <a:off x="9199055" y="44657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8" name="Google Shape;418;g13dc7bcefad_1_211"/>
          <p:cNvSpPr/>
          <p:nvPr/>
        </p:nvSpPr>
        <p:spPr>
          <a:xfrm>
            <a:off x="11695748" y="6564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g13dc7bcefad_1_211"/>
          <p:cNvSpPr/>
          <p:nvPr/>
        </p:nvSpPr>
        <p:spPr>
          <a:xfrm>
            <a:off x="269081" y="45005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20" name="Google Shape;420;g13dc7bcefad_1_211"/>
          <p:cNvGrpSpPr/>
          <p:nvPr/>
        </p:nvGrpSpPr>
        <p:grpSpPr>
          <a:xfrm>
            <a:off x="3376422" y="2636329"/>
            <a:ext cx="5508974" cy="2404015"/>
            <a:chOff x="3224022" y="2864929"/>
            <a:chExt cx="5508974" cy="2404015"/>
          </a:xfrm>
        </p:grpSpPr>
        <p:sp>
          <p:nvSpPr>
            <p:cNvPr id="421" name="Google Shape;421;g13dc7bcefad_1_211"/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/>
              <a:ahLst/>
              <a:cxnLst/>
              <a:rect l="l" t="t" r="r" b="b"/>
              <a:pathLst>
                <a:path w="1438275" h="1438275" extrusionOk="0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2" name="Google Shape;422;g13dc7bcefad_1_211"/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/>
              <a:ahLst/>
              <a:cxnLst/>
              <a:rect l="l" t="t" r="r" b="b"/>
              <a:pathLst>
                <a:path w="1438275" h="1438275" extrusionOk="0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3" name="Google Shape;423;g13dc7bcefad_1_211"/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/>
              <a:ahLst/>
              <a:cxnLst/>
              <a:rect l="l" t="t" r="r" b="b"/>
              <a:pathLst>
                <a:path w="1438275" h="1438275" extrusionOk="0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4" name="Google Shape;424;g13dc7bcefad_1_211"/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/>
              <a:ahLst/>
              <a:cxnLst/>
              <a:rect l="l" t="t" r="r" b="b"/>
              <a:pathLst>
                <a:path w="1438275" h="1438275" extrusionOk="0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5" name="Google Shape;425;g13dc7bcefad_1_211"/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/>
              <a:ahLst/>
              <a:cxnLst/>
              <a:rect l="l" t="t" r="r" b="b"/>
              <a:pathLst>
                <a:path w="1438275" h="1438275" extrusionOk="0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6" name="Google Shape;426;g13dc7bcefad_1_211"/>
          <p:cNvSpPr/>
          <p:nvPr/>
        </p:nvSpPr>
        <p:spPr>
          <a:xfrm>
            <a:off x="4536948" y="3744944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 extrusionOk="0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7" name="Google Shape;427;g13dc7bcefad_1_211"/>
          <p:cNvSpPr/>
          <p:nvPr/>
        </p:nvSpPr>
        <p:spPr>
          <a:xfrm>
            <a:off x="5554694" y="2779204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 extrusionOk="0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8" name="Google Shape;428;g13dc7bcefad_1_211"/>
          <p:cNvSpPr/>
          <p:nvPr/>
        </p:nvSpPr>
        <p:spPr>
          <a:xfrm>
            <a:off x="3519297" y="2779204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 extrusionOk="0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9" name="Google Shape;429;g13dc7bcefad_1_211"/>
          <p:cNvSpPr/>
          <p:nvPr/>
        </p:nvSpPr>
        <p:spPr>
          <a:xfrm>
            <a:off x="6572345" y="3744944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 extrusionOk="0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g13dc7bcefad_1_211"/>
          <p:cNvSpPr/>
          <p:nvPr/>
        </p:nvSpPr>
        <p:spPr>
          <a:xfrm>
            <a:off x="7589996" y="2779204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 extrusionOk="0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31" name="Google Shape;431;g13dc7bcefad_1_211"/>
          <p:cNvGrpSpPr/>
          <p:nvPr/>
        </p:nvGrpSpPr>
        <p:grpSpPr>
          <a:xfrm>
            <a:off x="2554050" y="1232625"/>
            <a:ext cx="2360400" cy="1124475"/>
            <a:chOff x="2650790" y="1537425"/>
            <a:chExt cx="2360400" cy="1124475"/>
          </a:xfrm>
        </p:grpSpPr>
        <p:sp>
          <p:nvSpPr>
            <p:cNvPr id="432" name="Google Shape;432;g13dc7bcefad_1_211"/>
            <p:cNvSpPr txBox="1"/>
            <p:nvPr/>
          </p:nvSpPr>
          <p:spPr>
            <a:xfrm>
              <a:off x="2716040" y="1537425"/>
              <a:ext cx="214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Dart Language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3dc7bcefad_1_211"/>
            <p:cNvSpPr txBox="1"/>
            <p:nvPr/>
          </p:nvSpPr>
          <p:spPr>
            <a:xfrm>
              <a:off x="2650790" y="1923000"/>
              <a:ext cx="2360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Object Oriented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C-style Syntax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Offers null Safety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34" name="Google Shape;434;g13dc7bcefad_1_211"/>
          <p:cNvGrpSpPr/>
          <p:nvPr/>
        </p:nvGrpSpPr>
        <p:grpSpPr>
          <a:xfrm>
            <a:off x="4914450" y="1232634"/>
            <a:ext cx="2295300" cy="1124466"/>
            <a:chOff x="4762050" y="1537434"/>
            <a:chExt cx="2295300" cy="1124466"/>
          </a:xfrm>
        </p:grpSpPr>
        <p:sp>
          <p:nvSpPr>
            <p:cNvPr id="435" name="Google Shape;435;g13dc7bcefad_1_211"/>
            <p:cNvSpPr txBox="1"/>
            <p:nvPr/>
          </p:nvSpPr>
          <p:spPr>
            <a:xfrm>
              <a:off x="4991449" y="1537434"/>
              <a:ext cx="191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GitHub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13dc7bcefad_1_211"/>
            <p:cNvSpPr txBox="1"/>
            <p:nvPr/>
          </p:nvSpPr>
          <p:spPr>
            <a:xfrm>
              <a:off x="4762050" y="1923000"/>
              <a:ext cx="2295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Source Code management tools</a:t>
              </a:r>
              <a:endParaRPr sz="14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Version Control</a:t>
              </a:r>
              <a:endParaRPr sz="14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37" name="Google Shape;437;g13dc7bcefad_1_211"/>
          <p:cNvGrpSpPr/>
          <p:nvPr/>
        </p:nvGrpSpPr>
        <p:grpSpPr>
          <a:xfrm>
            <a:off x="7095338" y="1156402"/>
            <a:ext cx="2782435" cy="1448060"/>
            <a:chOff x="7168670" y="1491038"/>
            <a:chExt cx="1914300" cy="881673"/>
          </a:xfrm>
        </p:grpSpPr>
        <p:sp>
          <p:nvSpPr>
            <p:cNvPr id="438" name="Google Shape;438;g13dc7bcefad_1_211"/>
            <p:cNvSpPr txBox="1"/>
            <p:nvPr/>
          </p:nvSpPr>
          <p:spPr>
            <a:xfrm>
              <a:off x="7168670" y="1491038"/>
              <a:ext cx="191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Android &amp; IOS Emulator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3dc7bcefad_1_211"/>
            <p:cNvSpPr txBox="1"/>
            <p:nvPr/>
          </p:nvSpPr>
          <p:spPr>
            <a:xfrm>
              <a:off x="7293287" y="1923011"/>
              <a:ext cx="15792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Enables a computer system to behave like  </a:t>
              </a: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Android/IOS 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g13dc7bcefad_1_211"/>
          <p:cNvSpPr txBox="1"/>
          <p:nvPr/>
        </p:nvSpPr>
        <p:spPr>
          <a:xfrm>
            <a:off x="2308193" y="146125"/>
            <a:ext cx="7584644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Tools &amp;</a:t>
            </a: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 Technologies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g13dc7bcefad_1_211"/>
          <p:cNvGrpSpPr/>
          <p:nvPr/>
        </p:nvGrpSpPr>
        <p:grpSpPr>
          <a:xfrm>
            <a:off x="3681230" y="5091200"/>
            <a:ext cx="2649053" cy="1416075"/>
            <a:chOff x="4087979" y="5396000"/>
            <a:chExt cx="2250300" cy="1416075"/>
          </a:xfrm>
        </p:grpSpPr>
        <p:sp>
          <p:nvSpPr>
            <p:cNvPr id="442" name="Google Shape;442;g13dc7bcefad_1_211"/>
            <p:cNvSpPr txBox="1"/>
            <p:nvPr/>
          </p:nvSpPr>
          <p:spPr>
            <a:xfrm>
              <a:off x="4087979" y="5396000"/>
              <a:ext cx="225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Flutter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13dc7bcefad_1_211"/>
            <p:cNvSpPr txBox="1"/>
            <p:nvPr/>
          </p:nvSpPr>
          <p:spPr>
            <a:xfrm>
              <a:off x="4256510" y="5857775"/>
              <a:ext cx="2081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Open-Source Framework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Cross Platform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Quicksand"/>
                <a:buChar char="●"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Offers “Hot Reload”</a:t>
              </a:r>
              <a:endParaRPr sz="1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44" name="Google Shape;444;g13dc7bcefad_1_211"/>
          <p:cNvGrpSpPr/>
          <p:nvPr/>
        </p:nvGrpSpPr>
        <p:grpSpPr>
          <a:xfrm>
            <a:off x="6219224" y="5091200"/>
            <a:ext cx="2437500" cy="1429275"/>
            <a:chOff x="6095997" y="5472200"/>
            <a:chExt cx="2437500" cy="1429275"/>
          </a:xfrm>
        </p:grpSpPr>
        <p:sp>
          <p:nvSpPr>
            <p:cNvPr id="445" name="Google Shape;445;g13dc7bcefad_1_211"/>
            <p:cNvSpPr txBox="1"/>
            <p:nvPr/>
          </p:nvSpPr>
          <p:spPr>
            <a:xfrm>
              <a:off x="6095997" y="5472200"/>
              <a:ext cx="24375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Visual Studio 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3dc7bcefad_1_211"/>
            <p:cNvSpPr txBox="1"/>
            <p:nvPr/>
          </p:nvSpPr>
          <p:spPr>
            <a:xfrm>
              <a:off x="6138250" y="6162575"/>
              <a:ext cx="2360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Source-code editor</a:t>
              </a:r>
              <a:r>
                <a:rPr lang="en-US" sz="14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with various </a:t>
              </a: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extensions </a:t>
              </a:r>
              <a:r>
                <a:rPr lang="en-US" sz="14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and </a:t>
              </a:r>
              <a:r>
                <a:rPr lang="en-US" sz="1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features 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"/>
          <p:cNvSpPr/>
          <p:nvPr/>
        </p:nvSpPr>
        <p:spPr>
          <a:xfrm>
            <a:off x="2757487" y="842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646557" y="132473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607218" y="285073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9161010" y="9453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5" name="Google Shape;455;p8"/>
          <p:cNvSpPr/>
          <p:nvPr/>
        </p:nvSpPr>
        <p:spPr>
          <a:xfrm>
            <a:off x="11210829" y="26557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6" name="Google Shape;456;p8"/>
          <p:cNvSpPr/>
          <p:nvPr/>
        </p:nvSpPr>
        <p:spPr>
          <a:xfrm>
            <a:off x="11357514" y="5937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6815137" y="624811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646557" y="624811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11357514" y="53019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60" name="Google Shape;460;p8"/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461" name="Google Shape;461;p8"/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462" name="Google Shape;462;p8"/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523875" h="619125" extrusionOk="0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/>
                <a:ahLst/>
                <a:cxnLst/>
                <a:rect l="l" t="t" r="r" b="b"/>
                <a:pathLst>
                  <a:path w="619125" h="523875" extrusionOk="0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657225" extrusionOk="0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523875" h="619125" extrusionOk="0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/>
                <a:ahLst/>
                <a:cxnLst/>
                <a:rect l="l" t="t" r="r" b="b"/>
                <a:pathLst>
                  <a:path w="619125" h="523875" extrusionOk="0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657225" extrusionOk="0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468" name="Google Shape;468;p8"/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469" name="Google Shape;469;p8"/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876300" extrusionOk="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819150" h="695325" extrusionOk="0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/>
                <a:ahLst/>
                <a:cxnLst/>
                <a:rect l="l" t="t" r="r" b="b"/>
                <a:pathLst>
                  <a:path w="695325" h="819150" extrusionOk="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876300" extrusionOk="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819150" h="695325" extrusionOk="0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/>
                <a:ahLst/>
                <a:cxnLst/>
                <a:rect l="l" t="t" r="r" b="b"/>
                <a:pathLst>
                  <a:path w="695325" h="819150" extrusionOk="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  <p:grpSp>
        <p:nvGrpSpPr>
          <p:cNvPr id="475" name="Google Shape;475;p8"/>
          <p:cNvGrpSpPr/>
          <p:nvPr/>
        </p:nvGrpSpPr>
        <p:grpSpPr>
          <a:xfrm>
            <a:off x="7879080" y="1507016"/>
            <a:ext cx="3021060" cy="1081456"/>
            <a:chOff x="7043737" y="1086699"/>
            <a:chExt cx="3021060" cy="1081456"/>
          </a:xfrm>
        </p:grpSpPr>
        <p:sp>
          <p:nvSpPr>
            <p:cNvPr id="476" name="Google Shape;476;p8"/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Punctuality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Respect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Positive attitude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Accountability 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 txBox="1"/>
            <p:nvPr/>
          </p:nvSpPr>
          <p:spPr>
            <a:xfrm>
              <a:off x="7043737" y="1086699"/>
              <a:ext cx="224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Work Ethics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8"/>
          <p:cNvSpPr txBox="1"/>
          <p:nvPr/>
        </p:nvSpPr>
        <p:spPr>
          <a:xfrm>
            <a:off x="7922936" y="4934888"/>
            <a:ext cx="224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Confidence</a:t>
            </a:r>
            <a:endParaRPr sz="24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79" name="Google Shape;479;p8"/>
          <p:cNvGrpSpPr/>
          <p:nvPr/>
        </p:nvGrpSpPr>
        <p:grpSpPr>
          <a:xfrm>
            <a:off x="7955273" y="3154300"/>
            <a:ext cx="3021067" cy="1081455"/>
            <a:chOff x="7043730" y="2329794"/>
            <a:chExt cx="3021067" cy="1081455"/>
          </a:xfrm>
        </p:grpSpPr>
        <p:sp>
          <p:nvSpPr>
            <p:cNvPr id="480" name="Google Shape;480;p8"/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Receiving criticism in a positive attitude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Correcting my mistakes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81" name="Google Shape;481;p8"/>
            <p:cNvSpPr txBox="1"/>
            <p:nvPr/>
          </p:nvSpPr>
          <p:spPr>
            <a:xfrm>
              <a:off x="7043730" y="2329794"/>
              <a:ext cx="3021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Taking Criticism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8"/>
          <p:cNvGrpSpPr/>
          <p:nvPr/>
        </p:nvGrpSpPr>
        <p:grpSpPr>
          <a:xfrm>
            <a:off x="672100" y="1583225"/>
            <a:ext cx="3585900" cy="1081447"/>
            <a:chOff x="976900" y="1735625"/>
            <a:chExt cx="3585900" cy="1081447"/>
          </a:xfrm>
        </p:grpSpPr>
        <p:sp>
          <p:nvSpPr>
            <p:cNvPr id="483" name="Google Shape;483;p8"/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Asking questions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Giving presentations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Seeking feedback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84" name="Google Shape;484;p8"/>
            <p:cNvSpPr txBox="1"/>
            <p:nvPr/>
          </p:nvSpPr>
          <p:spPr>
            <a:xfrm>
              <a:off x="976900" y="1735625"/>
              <a:ext cx="358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Communication Skills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8"/>
          <p:cNvGrpSpPr/>
          <p:nvPr/>
        </p:nvGrpSpPr>
        <p:grpSpPr>
          <a:xfrm>
            <a:off x="1124480" y="4649551"/>
            <a:ext cx="3021115" cy="1850857"/>
            <a:chOff x="1541732" y="4809350"/>
            <a:chExt cx="3021115" cy="1850857"/>
          </a:xfrm>
        </p:grpSpPr>
        <p:sp>
          <p:nvSpPr>
            <p:cNvPr id="486" name="Google Shape;486;p8"/>
            <p:cNvSpPr/>
            <p:nvPr/>
          </p:nvSpPr>
          <p:spPr>
            <a:xfrm>
              <a:off x="1541732" y="5182920"/>
              <a:ext cx="302106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Using new tools &amp; technologies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Maintains office hours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Working under high pressure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 txBox="1"/>
            <p:nvPr/>
          </p:nvSpPr>
          <p:spPr>
            <a:xfrm>
              <a:off x="1598547" y="4809350"/>
              <a:ext cx="29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Adaptability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670384" y="3154315"/>
            <a:ext cx="3892153" cy="1157769"/>
            <a:chOff x="1404653" y="3154300"/>
            <a:chExt cx="3500767" cy="1157769"/>
          </a:xfrm>
        </p:grpSpPr>
        <p:sp>
          <p:nvSpPr>
            <p:cNvPr id="489" name="Google Shape;489;p8"/>
            <p:cNvSpPr/>
            <p:nvPr/>
          </p:nvSpPr>
          <p:spPr>
            <a:xfrm>
              <a:off x="1884420" y="3604069"/>
              <a:ext cx="3021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Make a routine</a:t>
              </a:r>
              <a:endParaRPr sz="18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Prioritizing tasks</a:t>
              </a:r>
              <a:endParaRPr sz="18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Quicksand"/>
                <a:buChar char="●"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Write down everything</a:t>
              </a:r>
              <a:endParaRPr sz="18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90" name="Google Shape;490;p8"/>
            <p:cNvSpPr txBox="1"/>
            <p:nvPr/>
          </p:nvSpPr>
          <p:spPr>
            <a:xfrm>
              <a:off x="1404653" y="3154300"/>
              <a:ext cx="3021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Time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8"/>
          <p:cNvSpPr txBox="1"/>
          <p:nvPr/>
        </p:nvSpPr>
        <p:spPr>
          <a:xfrm>
            <a:off x="2133580" y="69933"/>
            <a:ext cx="74003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Professional</a:t>
            </a: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 Learning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"/>
          <p:cNvSpPr txBox="1"/>
          <p:nvPr/>
        </p:nvSpPr>
        <p:spPr>
          <a:xfrm>
            <a:off x="7955286" y="5790938"/>
            <a:ext cx="224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Responsibility</a:t>
            </a:r>
            <a:endParaRPr sz="2400" b="1" i="0" u="none" strike="noStrike" cap="none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8"/>
          <p:cNvSpPr txBox="1"/>
          <p:nvPr/>
        </p:nvSpPr>
        <p:spPr>
          <a:xfrm>
            <a:off x="7955286" y="5352888"/>
            <a:ext cx="224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Leadership</a:t>
            </a:r>
            <a:endParaRPr sz="2400" b="1" i="0" u="none" strike="noStrike" cap="non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5" dur="7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"/>
          <p:cNvSpPr/>
          <p:nvPr/>
        </p:nvSpPr>
        <p:spPr>
          <a:xfrm>
            <a:off x="-7144" y="-7144"/>
            <a:ext cx="2781300" cy="6867525"/>
          </a:xfrm>
          <a:custGeom>
            <a:avLst/>
            <a:gdLst/>
            <a:ahLst/>
            <a:cxnLst/>
            <a:rect l="l" t="t" r="r" b="b"/>
            <a:pathLst>
              <a:path w="2781300" h="6867525" extrusionOk="0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7" name="Google Shape;537;p3"/>
          <p:cNvSpPr/>
          <p:nvPr/>
        </p:nvSpPr>
        <p:spPr>
          <a:xfrm>
            <a:off x="4839272" y="2403532"/>
            <a:ext cx="6962775" cy="2409825"/>
          </a:xfrm>
          <a:custGeom>
            <a:avLst/>
            <a:gdLst/>
            <a:ahLst/>
            <a:cxnLst/>
            <a:rect l="l" t="t" r="r" b="b"/>
            <a:pathLst>
              <a:path w="6962775" h="2409825" extrusionOk="0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8" name="Google Shape;538;p3"/>
          <p:cNvSpPr/>
          <p:nvPr/>
        </p:nvSpPr>
        <p:spPr>
          <a:xfrm>
            <a:off x="4975384" y="258565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 extrusionOk="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39" name="Google Shape;539;p3"/>
          <p:cNvSpPr/>
          <p:nvPr/>
        </p:nvSpPr>
        <p:spPr>
          <a:xfrm>
            <a:off x="11317509" y="443350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 extrusionOk="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0" name="Google Shape;540;p3"/>
          <p:cNvSpPr/>
          <p:nvPr/>
        </p:nvSpPr>
        <p:spPr>
          <a:xfrm>
            <a:off x="3924586" y="607284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1" name="Google Shape;541;p3"/>
          <p:cNvSpPr/>
          <p:nvPr/>
        </p:nvSpPr>
        <p:spPr>
          <a:xfrm>
            <a:off x="11105579" y="77019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2" name="Google Shape;542;p3"/>
          <p:cNvSpPr txBox="1"/>
          <p:nvPr/>
        </p:nvSpPr>
        <p:spPr>
          <a:xfrm>
            <a:off x="4284997" y="507475"/>
            <a:ext cx="3506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"/>
          <p:cNvSpPr/>
          <p:nvPr/>
        </p:nvSpPr>
        <p:spPr>
          <a:xfrm>
            <a:off x="5285753" y="2662833"/>
            <a:ext cx="6363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Working in DreamAspect Software Company has been a mixed experience for me. Undoubtedly in that period, I have learned a lot.</a:t>
            </a:r>
            <a:endParaRPr sz="1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 am hoping that this experience will inspire and teach me how to facing the upcoming challenges of my career.</a:t>
            </a:r>
            <a:endParaRPr sz="1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4" name="Google Shape;544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928" r="7630"/>
          <a:stretch/>
        </p:blipFill>
        <p:spPr>
          <a:xfrm>
            <a:off x="1482400" y="2343700"/>
            <a:ext cx="2691600" cy="26172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</p:pic>
      <p:sp>
        <p:nvSpPr>
          <p:cNvPr id="545" name="Google Shape;545;p3"/>
          <p:cNvSpPr txBox="1"/>
          <p:nvPr/>
        </p:nvSpPr>
        <p:spPr>
          <a:xfrm>
            <a:off x="9602300" y="5249575"/>
            <a:ext cx="214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Gourab Saha</a:t>
            </a:r>
            <a:endParaRPr sz="18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2017831004</a:t>
            </a:r>
            <a:endParaRPr sz="18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"/>
          <p:cNvSpPr/>
          <p:nvPr/>
        </p:nvSpPr>
        <p:spPr>
          <a:xfrm>
            <a:off x="-7144" y="-7144"/>
            <a:ext cx="12201525" cy="6867525"/>
          </a:xfrm>
          <a:custGeom>
            <a:avLst/>
            <a:gdLst/>
            <a:ahLst/>
            <a:cxnLst/>
            <a:rect l="l" t="t" r="r" b="b"/>
            <a:pathLst>
              <a:path w="12201525" h="6867525" extrusionOk="0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2914079" y="-7144"/>
            <a:ext cx="6362700" cy="6867525"/>
          </a:xfrm>
          <a:custGeom>
            <a:avLst/>
            <a:gdLst/>
            <a:ahLst/>
            <a:cxnLst/>
            <a:rect l="l" t="t" r="r" b="b"/>
            <a:pathLst>
              <a:path w="6362700" h="6867525" extrusionOk="0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2" name="Google Shape;552;p21"/>
          <p:cNvSpPr/>
          <p:nvPr/>
        </p:nvSpPr>
        <p:spPr>
          <a:xfrm>
            <a:off x="3820192" y="5498878"/>
            <a:ext cx="4552950" cy="1362075"/>
          </a:xfrm>
          <a:custGeom>
            <a:avLst/>
            <a:gdLst/>
            <a:ahLst/>
            <a:cxnLst/>
            <a:rect l="l" t="t" r="r" b="b"/>
            <a:pathLst>
              <a:path w="4552950" h="1362075" extrusionOk="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3820192" y="-7144"/>
            <a:ext cx="4552950" cy="1362075"/>
          </a:xfrm>
          <a:custGeom>
            <a:avLst/>
            <a:gdLst/>
            <a:ahLst/>
            <a:cxnLst/>
            <a:rect l="l" t="t" r="r" b="b"/>
            <a:pathLst>
              <a:path w="4552950" h="1362075" extrusionOk="0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54" name="Google Shape;554;p21"/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555" name="Google Shape;555;p21"/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/>
              <a:ahLst/>
              <a:cxnLst/>
              <a:rect l="l" t="t" r="r" b="b"/>
              <a:pathLst>
                <a:path w="5105400" h="1323975" extrusionOk="0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4694036" y="2739015"/>
              <a:ext cx="2799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Thank You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1"/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BFBFBF"/>
                </a:solidFill>
                <a:latin typeface="Quicksand"/>
                <a:ea typeface="Quicksand"/>
                <a:cs typeface="Quicksand"/>
                <a:sym typeface="Quicksand"/>
              </a:rPr>
              <a:t>Any Questions??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6357842" y="-28575"/>
            <a:ext cx="57150" cy="6915150"/>
          </a:xfrm>
          <a:custGeom>
            <a:avLst/>
            <a:gdLst/>
            <a:ahLst/>
            <a:cxnLst/>
            <a:rect l="l" t="t" r="r" b="b"/>
            <a:pathLst>
              <a:path w="57150" h="6915150" extrusionOk="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noFill/>
          <a:ln w="38100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-7144" y="-7144"/>
            <a:ext cx="4124325" cy="6867525"/>
          </a:xfrm>
          <a:custGeom>
            <a:avLst/>
            <a:gdLst/>
            <a:ahLst/>
            <a:cxnLst/>
            <a:rect l="l" t="t" r="r" b="b"/>
            <a:pathLst>
              <a:path w="4124325" h="6867525" extrusionOk="0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260021" y="497786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260021" y="3861054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260021" y="2744153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260021" y="1627346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 extrusionOk="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-7144" y="-7144"/>
            <a:ext cx="400050" cy="6867525"/>
          </a:xfrm>
          <a:custGeom>
            <a:avLst/>
            <a:gdLst/>
            <a:ahLst/>
            <a:cxnLst/>
            <a:rect l="l" t="t" r="r" b="b"/>
            <a:pathLst>
              <a:path w="400050" h="6867525" extrusionOk="0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008817" y="643242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0605230" y="60213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1301984" y="72418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5717477" y="24326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634783" y="1425757"/>
            <a:ext cx="317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 Brief Introduction About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DreamAspect Software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634783" y="2706897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Office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&amp; 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My Participations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634783" y="3816268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My Professional Growth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634773" y="4931300"/>
            <a:ext cx="384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Table of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132" name="Google Shape;132;p4"/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 extrusionOk="0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noFill/>
            <a:ln w="9525" cap="rnd" cmpd="sng">
              <a:solidFill>
                <a:srgbClr val="0A1931">
                  <a:alpha val="34509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8" name="Google Shape;148;p4"/>
          <p:cNvSpPr/>
          <p:nvPr/>
        </p:nvSpPr>
        <p:spPr>
          <a:xfrm>
            <a:off x="1474184" y="361559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 extrusionOk="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763839" y="390525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 extrusionOk="0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006536" y="4147947"/>
            <a:ext cx="28575" cy="1095375"/>
          </a:xfrm>
          <a:custGeom>
            <a:avLst/>
            <a:gdLst/>
            <a:ahLst/>
            <a:cxnLst/>
            <a:rect l="l" t="t" r="r" b="b"/>
            <a:pathLst>
              <a:path w="28575" h="1095375" extrusionOk="0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noFill/>
          <a:ln w="19050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511391" y="361559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 extrusionOk="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3801046" y="390525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 extrusionOk="0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043743" y="3074194"/>
            <a:ext cx="28575" cy="1095375"/>
          </a:xfrm>
          <a:custGeom>
            <a:avLst/>
            <a:gdLst/>
            <a:ahLst/>
            <a:cxnLst/>
            <a:rect l="l" t="t" r="r" b="b"/>
            <a:pathLst>
              <a:path w="28575" h="1095375" extrusionOk="0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noFill/>
          <a:ln w="19050" cap="flat" cmpd="sng">
            <a:solidFill>
              <a:srgbClr val="185A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5548598" y="361559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 extrusionOk="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5838253" y="390525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 extrusionOk="0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6080950" y="4147947"/>
            <a:ext cx="28575" cy="1095375"/>
          </a:xfrm>
          <a:custGeom>
            <a:avLst/>
            <a:gdLst/>
            <a:ahLst/>
            <a:cxnLst/>
            <a:rect l="l" t="t" r="r" b="b"/>
            <a:pathLst>
              <a:path w="28575" h="1095375" extrusionOk="0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noFill/>
          <a:ln w="19050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585804" y="361559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 extrusionOk="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875555" y="390525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 extrusionOk="0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8118252" y="3074194"/>
            <a:ext cx="28575" cy="1095375"/>
          </a:xfrm>
          <a:custGeom>
            <a:avLst/>
            <a:gdLst/>
            <a:ahLst/>
            <a:cxnLst/>
            <a:rect l="l" t="t" r="r" b="b"/>
            <a:pathLst>
              <a:path w="28575" h="1095375" extrusionOk="0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noFill/>
          <a:ln w="19050" cap="flat" cmpd="sng">
            <a:solidFill>
              <a:srgbClr val="185A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9623012" y="361559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 extrusionOk="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9912762" y="3905250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 extrusionOk="0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0155459" y="4147947"/>
            <a:ext cx="28575" cy="1095375"/>
          </a:xfrm>
          <a:custGeom>
            <a:avLst/>
            <a:gdLst/>
            <a:ahLst/>
            <a:cxnLst/>
            <a:rect l="l" t="t" r="r" b="b"/>
            <a:pathLst>
              <a:path w="28575" h="1095375" extrusionOk="0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noFill/>
          <a:ln w="19050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StartUp Company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To Develop A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Platform-based Software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8671650" y="5343150"/>
            <a:ext cx="311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Lack of </a:t>
            </a:r>
            <a:endParaRPr sz="18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Functional History</a:t>
            </a:r>
            <a:endParaRPr sz="1400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USA-Based Company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All the products modules is in the </a:t>
            </a:r>
            <a:br>
              <a:rPr lang="en-US"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R &amp; D Stages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024386" y="296751"/>
            <a:ext cx="617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About </a:t>
            </a: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DreamAspect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677829" y="16373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1238929" y="89435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921657" y="637074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3dc7bcefad_1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925" y="21376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3dc7bcefad_1_46"/>
          <p:cNvSpPr/>
          <p:nvPr/>
        </p:nvSpPr>
        <p:spPr>
          <a:xfrm>
            <a:off x="531018" y="85715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g13dc7bcefad_1_46"/>
          <p:cNvSpPr/>
          <p:nvPr/>
        </p:nvSpPr>
        <p:spPr>
          <a:xfrm>
            <a:off x="3664267" y="37097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g13dc7bcefad_1_46"/>
          <p:cNvSpPr/>
          <p:nvPr/>
        </p:nvSpPr>
        <p:spPr>
          <a:xfrm>
            <a:off x="4178522" y="599913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g13dc7bcefad_1_46"/>
          <p:cNvSpPr/>
          <p:nvPr/>
        </p:nvSpPr>
        <p:spPr>
          <a:xfrm>
            <a:off x="531018" y="521150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g13dc7bcefad_1_46"/>
          <p:cNvSpPr/>
          <p:nvPr/>
        </p:nvSpPr>
        <p:spPr>
          <a:xfrm>
            <a:off x="10638703" y="27239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g13dc7bcefad_1_46"/>
          <p:cNvSpPr/>
          <p:nvPr/>
        </p:nvSpPr>
        <p:spPr>
          <a:xfrm>
            <a:off x="1515801" y="287789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g13dc7bcefad_1_46"/>
          <p:cNvSpPr/>
          <p:nvPr/>
        </p:nvSpPr>
        <p:spPr>
          <a:xfrm>
            <a:off x="11242262" y="61320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g13dc7bcefad_1_46"/>
          <p:cNvSpPr/>
          <p:nvPr/>
        </p:nvSpPr>
        <p:spPr>
          <a:xfrm>
            <a:off x="8653643" y="281181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g13dc7bcefad_1_46"/>
          <p:cNvSpPr/>
          <p:nvPr/>
        </p:nvSpPr>
        <p:spPr>
          <a:xfrm>
            <a:off x="4731829" y="1409223"/>
            <a:ext cx="2714625" cy="3600450"/>
          </a:xfrm>
          <a:custGeom>
            <a:avLst/>
            <a:gdLst/>
            <a:ahLst/>
            <a:cxnLst/>
            <a:rect l="l" t="t" r="r" b="b"/>
            <a:pathLst>
              <a:path w="2714625" h="3600450" extrusionOk="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g13dc7bcefad_1_46"/>
          <p:cNvSpPr/>
          <p:nvPr/>
        </p:nvSpPr>
        <p:spPr>
          <a:xfrm>
            <a:off x="4460081" y="1197006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 extrusionOk="0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g13dc7bcefad_1_46"/>
          <p:cNvSpPr/>
          <p:nvPr/>
        </p:nvSpPr>
        <p:spPr>
          <a:xfrm>
            <a:off x="4460081" y="4297394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 extrusionOk="0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g13dc7bcefad_1_46"/>
          <p:cNvSpPr/>
          <p:nvPr/>
        </p:nvSpPr>
        <p:spPr>
          <a:xfrm>
            <a:off x="6791896" y="1197006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 extrusionOk="0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g13dc7bcefad_1_46"/>
          <p:cNvSpPr/>
          <p:nvPr/>
        </p:nvSpPr>
        <p:spPr>
          <a:xfrm>
            <a:off x="6791896" y="4297394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 extrusionOk="0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90" name="Google Shape;190;g13dc7bcefad_1_46"/>
          <p:cNvGrpSpPr/>
          <p:nvPr/>
        </p:nvGrpSpPr>
        <p:grpSpPr>
          <a:xfrm>
            <a:off x="1590088" y="4412212"/>
            <a:ext cx="2667300" cy="915340"/>
            <a:chOff x="1625600" y="4456602"/>
            <a:chExt cx="2667300" cy="915340"/>
          </a:xfrm>
        </p:grpSpPr>
        <p:sp>
          <p:nvSpPr>
            <p:cNvPr id="191" name="Google Shape;191;g13dc7bcefad_1_46"/>
            <p:cNvSpPr txBox="1"/>
            <p:nvPr/>
          </p:nvSpPr>
          <p:spPr>
            <a:xfrm>
              <a:off x="2845022" y="4456602"/>
              <a:ext cx="1447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Ludo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13dc7bcefad_1_46"/>
            <p:cNvSpPr txBox="1"/>
            <p:nvPr/>
          </p:nvSpPr>
          <p:spPr>
            <a:xfrm>
              <a:off x="1625600" y="5002642"/>
              <a:ext cx="266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Easy to Play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g13dc7bcefad_1_46"/>
          <p:cNvGrpSpPr/>
          <p:nvPr/>
        </p:nvGrpSpPr>
        <p:grpSpPr>
          <a:xfrm>
            <a:off x="1625600" y="1332138"/>
            <a:ext cx="2667300" cy="1192540"/>
            <a:chOff x="1625600" y="1332138"/>
            <a:chExt cx="2667300" cy="1192540"/>
          </a:xfrm>
        </p:grpSpPr>
        <p:sp>
          <p:nvSpPr>
            <p:cNvPr id="194" name="Google Shape;194;g13dc7bcefad_1_46"/>
            <p:cNvSpPr txBox="1"/>
            <p:nvPr/>
          </p:nvSpPr>
          <p:spPr>
            <a:xfrm>
              <a:off x="2545261" y="1332138"/>
              <a:ext cx="1747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Chess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13dc7bcefad_1_46"/>
            <p:cNvSpPr txBox="1"/>
            <p:nvPr/>
          </p:nvSpPr>
          <p:spPr>
            <a:xfrm>
              <a:off x="1625600" y="1878178"/>
              <a:ext cx="2667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 Brainstorming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g13dc7bcefad_1_46"/>
          <p:cNvGrpSpPr/>
          <p:nvPr/>
        </p:nvGrpSpPr>
        <p:grpSpPr>
          <a:xfrm>
            <a:off x="7876889" y="4447722"/>
            <a:ext cx="2667303" cy="915342"/>
            <a:chOff x="7832499" y="4456600"/>
            <a:chExt cx="2667303" cy="915342"/>
          </a:xfrm>
        </p:grpSpPr>
        <p:sp>
          <p:nvSpPr>
            <p:cNvPr id="197" name="Google Shape;197;g13dc7bcefad_1_46"/>
            <p:cNvSpPr txBox="1"/>
            <p:nvPr/>
          </p:nvSpPr>
          <p:spPr>
            <a:xfrm>
              <a:off x="7832499" y="4456600"/>
              <a:ext cx="2087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Carrom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3dc7bcefad_1_46"/>
            <p:cNvSpPr txBox="1"/>
            <p:nvPr/>
          </p:nvSpPr>
          <p:spPr>
            <a:xfrm>
              <a:off x="7832502" y="5002642"/>
              <a:ext cx="266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Interesting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13dc7bcefad_1_46"/>
          <p:cNvGrpSpPr/>
          <p:nvPr/>
        </p:nvGrpSpPr>
        <p:grpSpPr>
          <a:xfrm>
            <a:off x="7832499" y="1332150"/>
            <a:ext cx="2667303" cy="915328"/>
            <a:chOff x="7832499" y="1332150"/>
            <a:chExt cx="2667303" cy="915328"/>
          </a:xfrm>
        </p:grpSpPr>
        <p:sp>
          <p:nvSpPr>
            <p:cNvPr id="200" name="Google Shape;200;g13dc7bcefad_1_46"/>
            <p:cNvSpPr txBox="1"/>
            <p:nvPr/>
          </p:nvSpPr>
          <p:spPr>
            <a:xfrm>
              <a:off x="7832499" y="1332150"/>
              <a:ext cx="1908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Checker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3dc7bcefad_1_46"/>
            <p:cNvSpPr txBox="1"/>
            <p:nvPr/>
          </p:nvSpPr>
          <p:spPr>
            <a:xfrm>
              <a:off x="7832502" y="1878178"/>
              <a:ext cx="266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World’s Oldest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13dc7bcefad_1_46"/>
          <p:cNvSpPr txBox="1"/>
          <p:nvPr/>
        </p:nvSpPr>
        <p:spPr>
          <a:xfrm>
            <a:off x="1974075" y="153350"/>
            <a:ext cx="793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Platform </a:t>
            </a: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(Gable Game)</a:t>
            </a:r>
            <a:endParaRPr sz="4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dc7bcefad_1_46"/>
          <p:cNvSpPr txBox="1"/>
          <p:nvPr/>
        </p:nvSpPr>
        <p:spPr>
          <a:xfrm>
            <a:off x="4563884" y="1232385"/>
            <a:ext cx="63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dc7bcefad_1_46"/>
          <p:cNvSpPr txBox="1"/>
          <p:nvPr/>
        </p:nvSpPr>
        <p:spPr>
          <a:xfrm>
            <a:off x="4736085" y="4334979"/>
            <a:ext cx="356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3dc7bcefad_1_46"/>
          <p:cNvSpPr txBox="1"/>
          <p:nvPr/>
        </p:nvSpPr>
        <p:spPr>
          <a:xfrm>
            <a:off x="6923462" y="1223507"/>
            <a:ext cx="63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dc7bcefad_1_46"/>
          <p:cNvSpPr txBox="1"/>
          <p:nvPr/>
        </p:nvSpPr>
        <p:spPr>
          <a:xfrm>
            <a:off x="6914584" y="4343857"/>
            <a:ext cx="63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c7bcefad_1_87"/>
          <p:cNvSpPr txBox="1"/>
          <p:nvPr/>
        </p:nvSpPr>
        <p:spPr>
          <a:xfrm>
            <a:off x="2237750" y="298525"/>
            <a:ext cx="7569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</a:t>
            </a: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 Remote Office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3dc7bcefad_1_87"/>
          <p:cNvSpPr/>
          <p:nvPr/>
        </p:nvSpPr>
        <p:spPr>
          <a:xfrm>
            <a:off x="5765352" y="291608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g13dc7bcefad_1_87"/>
          <p:cNvSpPr/>
          <p:nvPr/>
        </p:nvSpPr>
        <p:spPr>
          <a:xfrm>
            <a:off x="183356" y="24885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g13dc7bcefad_1_87"/>
          <p:cNvSpPr/>
          <p:nvPr/>
        </p:nvSpPr>
        <p:spPr>
          <a:xfrm>
            <a:off x="490633" y="68341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g13dc7bcefad_1_87"/>
          <p:cNvSpPr/>
          <p:nvPr/>
        </p:nvSpPr>
        <p:spPr>
          <a:xfrm>
            <a:off x="774711" y="424083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g13dc7bcefad_1_87"/>
          <p:cNvSpPr/>
          <p:nvPr/>
        </p:nvSpPr>
        <p:spPr>
          <a:xfrm>
            <a:off x="11231159" y="25793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g13dc7bcefad_1_87"/>
          <p:cNvSpPr/>
          <p:nvPr/>
        </p:nvSpPr>
        <p:spPr>
          <a:xfrm>
            <a:off x="10262888" y="418637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g13dc7bcefad_1_87"/>
          <p:cNvSpPr/>
          <p:nvPr/>
        </p:nvSpPr>
        <p:spPr>
          <a:xfrm>
            <a:off x="9578139" y="52444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g13dc7bcefad_1_87"/>
          <p:cNvSpPr/>
          <p:nvPr/>
        </p:nvSpPr>
        <p:spPr>
          <a:xfrm>
            <a:off x="11539442" y="57043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g13dc7bcefad_1_87"/>
          <p:cNvSpPr/>
          <p:nvPr/>
        </p:nvSpPr>
        <p:spPr>
          <a:xfrm>
            <a:off x="1526953" y="2432875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 extrusionOk="0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g13dc7bcefad_1_87"/>
          <p:cNvSpPr/>
          <p:nvPr/>
        </p:nvSpPr>
        <p:spPr>
          <a:xfrm>
            <a:off x="3425571" y="4853559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 extrusionOk="0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g13dc7bcefad_1_87"/>
          <p:cNvSpPr/>
          <p:nvPr/>
        </p:nvSpPr>
        <p:spPr>
          <a:xfrm>
            <a:off x="7390448" y="2432875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 extrusionOk="0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g13dc7bcefad_1_87"/>
          <p:cNvSpPr/>
          <p:nvPr/>
        </p:nvSpPr>
        <p:spPr>
          <a:xfrm>
            <a:off x="9289161" y="4853559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 extrusionOk="0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g13dc7bcefad_1_87"/>
          <p:cNvSpPr txBox="1"/>
          <p:nvPr/>
        </p:nvSpPr>
        <p:spPr>
          <a:xfrm>
            <a:off x="1384662" y="4069214"/>
            <a:ext cx="19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Working Days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3dc7bcefad_1_87"/>
          <p:cNvSpPr txBox="1"/>
          <p:nvPr/>
        </p:nvSpPr>
        <p:spPr>
          <a:xfrm>
            <a:off x="6931825" y="4069225"/>
            <a:ext cx="29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Weekly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3dc7bcefad_1_87"/>
          <p:cNvSpPr txBox="1"/>
          <p:nvPr/>
        </p:nvSpPr>
        <p:spPr>
          <a:xfrm>
            <a:off x="2733850" y="1655475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Working Hours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3dc7bcefad_1_87"/>
          <p:cNvSpPr txBox="1"/>
          <p:nvPr/>
        </p:nvSpPr>
        <p:spPr>
          <a:xfrm>
            <a:off x="8577195" y="1655475"/>
            <a:ext cx="19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Daily Scrums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g13dc7bcefad_1_87"/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229" name="Google Shape;229;g13dc7bcefad_1_87"/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/>
              <a:ahLst/>
              <a:cxnLst/>
              <a:rect l="l" t="t" r="r" b="b"/>
              <a:pathLst>
                <a:path w="1609725" h="1609725" extrusionOk="0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A193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0" name="Google Shape;230;g13dc7bcefad_1_87"/>
            <p:cNvSpPr/>
            <p:nvPr/>
          </p:nvSpPr>
          <p:spPr>
            <a:xfrm>
              <a:off x="2921221" y="2183196"/>
              <a:ext cx="14523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From 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12.00 PM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to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9.00 PM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31" name="Google Shape;231;g13dc7bcefad_1_87"/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232" name="Google Shape;232;g13dc7bcefad_1_87"/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/>
              <a:ahLst/>
              <a:cxnLst/>
              <a:rect l="l" t="t" r="r" b="b"/>
              <a:pathLst>
                <a:path w="1609725" h="1609725" extrusionOk="0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A193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3" name="Google Shape;233;g13dc7bcefad_1_87"/>
            <p:cNvSpPr/>
            <p:nvPr/>
          </p:nvSpPr>
          <p:spPr>
            <a:xfrm>
              <a:off x="8778313" y="2183196"/>
              <a:ext cx="14523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At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2.30 PM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for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30 Minutes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34" name="Google Shape;234;g13dc7bcefad_1_87"/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235" name="Google Shape;235;g13dc7bcefad_1_87"/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/>
              <a:ahLst/>
              <a:cxnLst/>
              <a:rect l="l" t="t" r="r" b="b"/>
              <a:pathLst>
                <a:path w="1609725" h="1609725" extrusionOk="0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A193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6" name="Google Shape;236;g13dc7bcefad_1_87"/>
            <p:cNvSpPr/>
            <p:nvPr/>
          </p:nvSpPr>
          <p:spPr>
            <a:xfrm>
              <a:off x="1613047" y="4640103"/>
              <a:ext cx="14523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From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Monday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to</a:t>
              </a:r>
              <a:endPara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Friday</a:t>
              </a:r>
              <a:endParaRPr sz="1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37" name="Google Shape;237;g13dc7bcefad_1_87"/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38" name="Google Shape;238;g13dc7bcefad_1_87"/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/>
              <a:ahLst/>
              <a:cxnLst/>
              <a:rect l="l" t="t" r="r" b="b"/>
              <a:pathLst>
                <a:path w="1609725" h="1609725" extrusionOk="0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A193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" name="Google Shape;239;g13dc7bcefad_1_87"/>
            <p:cNvSpPr/>
            <p:nvPr/>
          </p:nvSpPr>
          <p:spPr>
            <a:xfrm>
              <a:off x="7470139" y="4640103"/>
              <a:ext cx="14523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Presenting Knowledge 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about various </a:t>
              </a:r>
              <a:r>
                <a:rPr lang="en-US" sz="18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Topics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defe46381_0_163"/>
          <p:cNvSpPr txBox="1"/>
          <p:nvPr/>
        </p:nvSpPr>
        <p:spPr>
          <a:xfrm>
            <a:off x="2621750" y="2863225"/>
            <a:ext cx="25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First Day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3defe46381_0_163"/>
          <p:cNvSpPr txBox="1"/>
          <p:nvPr/>
        </p:nvSpPr>
        <p:spPr>
          <a:xfrm>
            <a:off x="7262800" y="2863225"/>
            <a:ext cx="258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End of First Month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defe46381_0_163"/>
          <p:cNvSpPr txBox="1"/>
          <p:nvPr/>
        </p:nvSpPr>
        <p:spPr>
          <a:xfrm>
            <a:off x="5199500" y="3541675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The First Week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3defe46381_0_163"/>
          <p:cNvSpPr/>
          <p:nvPr/>
        </p:nvSpPr>
        <p:spPr>
          <a:xfrm>
            <a:off x="3526536" y="17124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g13defe46381_0_163"/>
          <p:cNvSpPr/>
          <p:nvPr/>
        </p:nvSpPr>
        <p:spPr>
          <a:xfrm>
            <a:off x="516888" y="309181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g13defe46381_0_163"/>
          <p:cNvSpPr/>
          <p:nvPr/>
        </p:nvSpPr>
        <p:spPr>
          <a:xfrm>
            <a:off x="640175" y="59007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g13defe46381_0_163"/>
          <p:cNvSpPr/>
          <p:nvPr/>
        </p:nvSpPr>
        <p:spPr>
          <a:xfrm>
            <a:off x="1183100" y="578824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g13defe46381_0_163"/>
          <p:cNvSpPr/>
          <p:nvPr/>
        </p:nvSpPr>
        <p:spPr>
          <a:xfrm>
            <a:off x="8971532" y="167091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g13defe46381_0_163"/>
          <p:cNvSpPr/>
          <p:nvPr/>
        </p:nvSpPr>
        <p:spPr>
          <a:xfrm>
            <a:off x="11190257" y="1165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g13defe46381_0_163"/>
          <p:cNvSpPr/>
          <p:nvPr/>
        </p:nvSpPr>
        <p:spPr>
          <a:xfrm>
            <a:off x="11039475" y="15001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g13defe46381_0_163"/>
          <p:cNvSpPr/>
          <p:nvPr/>
        </p:nvSpPr>
        <p:spPr>
          <a:xfrm>
            <a:off x="11774710" y="22073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g13defe46381_0_163"/>
          <p:cNvSpPr/>
          <p:nvPr/>
        </p:nvSpPr>
        <p:spPr>
          <a:xfrm>
            <a:off x="11615928" y="611095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g13defe46381_0_163"/>
          <p:cNvSpPr/>
          <p:nvPr/>
        </p:nvSpPr>
        <p:spPr>
          <a:xfrm>
            <a:off x="183356" y="6480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g13defe46381_0_163"/>
          <p:cNvSpPr/>
          <p:nvPr/>
        </p:nvSpPr>
        <p:spPr>
          <a:xfrm>
            <a:off x="11039475" y="509987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g13defe46381_0_163"/>
          <p:cNvSpPr/>
          <p:nvPr/>
        </p:nvSpPr>
        <p:spPr>
          <a:xfrm>
            <a:off x="2169262" y="252014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g13defe46381_0_163"/>
          <p:cNvSpPr/>
          <p:nvPr/>
        </p:nvSpPr>
        <p:spPr>
          <a:xfrm>
            <a:off x="3810762" y="3576026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noFill/>
          <a:ln w="9525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g13defe46381_0_163"/>
          <p:cNvSpPr/>
          <p:nvPr/>
        </p:nvSpPr>
        <p:spPr>
          <a:xfrm>
            <a:off x="3734657" y="397981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g13defe46381_0_163"/>
          <p:cNvSpPr/>
          <p:nvPr/>
        </p:nvSpPr>
        <p:spPr>
          <a:xfrm>
            <a:off x="8478699" y="3576026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noFill/>
          <a:ln w="9525" cap="flat" cmpd="sng">
            <a:solidFill>
              <a:srgbClr val="FFC94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g13defe46381_0_163"/>
          <p:cNvSpPr/>
          <p:nvPr/>
        </p:nvSpPr>
        <p:spPr>
          <a:xfrm>
            <a:off x="8411472" y="397981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g13defe46381_0_163"/>
          <p:cNvSpPr/>
          <p:nvPr/>
        </p:nvSpPr>
        <p:spPr>
          <a:xfrm>
            <a:off x="6156103" y="2644044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noFill/>
          <a:ln w="9525" cap="flat" cmpd="sng">
            <a:solidFill>
              <a:srgbClr val="185A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g13defe46381_0_163"/>
          <p:cNvSpPr/>
          <p:nvPr/>
        </p:nvSpPr>
        <p:spPr>
          <a:xfrm>
            <a:off x="6088876" y="257681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65" name="Google Shape;265;g13defe46381_0_163"/>
          <p:cNvGrpSpPr/>
          <p:nvPr/>
        </p:nvGrpSpPr>
        <p:grpSpPr>
          <a:xfrm>
            <a:off x="2676825" y="3253825"/>
            <a:ext cx="2324252" cy="352425"/>
            <a:chOff x="531756" y="3310985"/>
            <a:chExt cx="1801606" cy="352425"/>
          </a:xfrm>
        </p:grpSpPr>
        <p:sp>
          <p:nvSpPr>
            <p:cNvPr id="266" name="Google Shape;266;g13defe46381_0_163"/>
            <p:cNvSpPr/>
            <p:nvPr/>
          </p:nvSpPr>
          <p:spPr>
            <a:xfrm>
              <a:off x="531756" y="3310985"/>
              <a:ext cx="1801606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7" name="Google Shape;267;g13defe46381_0_163"/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/>
              <a:ahLst/>
              <a:cxnLst/>
              <a:rect l="l" t="t" r="r" b="b"/>
              <a:pathLst>
                <a:path w="1590675" h="333375" extrusionOk="0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68" name="Google Shape;268;g13defe46381_0_163"/>
          <p:cNvGrpSpPr/>
          <p:nvPr/>
        </p:nvGrpSpPr>
        <p:grpSpPr>
          <a:xfrm>
            <a:off x="5023514" y="3112475"/>
            <a:ext cx="2324331" cy="352425"/>
            <a:chOff x="2432590" y="3169634"/>
            <a:chExt cx="1724025" cy="352425"/>
          </a:xfrm>
        </p:grpSpPr>
        <p:sp>
          <p:nvSpPr>
            <p:cNvPr id="269" name="Google Shape;269;g13defe46381_0_163"/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0" name="Google Shape;270;g13defe46381_0_163"/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/>
              <a:ahLst/>
              <a:cxnLst/>
              <a:rect l="l" t="t" r="r" b="b"/>
              <a:pathLst>
                <a:path w="1590675" h="333375" extrusionOk="0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71" name="Google Shape;271;g13defe46381_0_163"/>
          <p:cNvGrpSpPr/>
          <p:nvPr/>
        </p:nvGrpSpPr>
        <p:grpSpPr>
          <a:xfrm>
            <a:off x="7382223" y="3253825"/>
            <a:ext cx="2224165" cy="352425"/>
            <a:chOff x="4258056" y="3310985"/>
            <a:chExt cx="1724025" cy="352425"/>
          </a:xfrm>
        </p:grpSpPr>
        <p:sp>
          <p:nvSpPr>
            <p:cNvPr id="272" name="Google Shape;272;g13defe46381_0_163"/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3" name="Google Shape;273;g13defe46381_0_163"/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/>
              <a:ahLst/>
              <a:cxnLst/>
              <a:rect l="l" t="t" r="r" b="b"/>
              <a:pathLst>
                <a:path w="1590675" h="333375" extrusionOk="0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274" name="Google Shape;274;g13defe46381_0_163"/>
          <p:cNvGrpSpPr/>
          <p:nvPr/>
        </p:nvGrpSpPr>
        <p:grpSpPr>
          <a:xfrm>
            <a:off x="2676814" y="4196238"/>
            <a:ext cx="2481000" cy="984810"/>
            <a:chOff x="238414" y="4253388"/>
            <a:chExt cx="2481000" cy="984810"/>
          </a:xfrm>
        </p:grpSpPr>
        <p:sp>
          <p:nvSpPr>
            <p:cNvPr id="275" name="Google Shape;275;g13defe46381_0_163"/>
            <p:cNvSpPr txBox="1"/>
            <p:nvPr/>
          </p:nvSpPr>
          <p:spPr>
            <a:xfrm>
              <a:off x="528166" y="4253388"/>
              <a:ext cx="190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Chess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3defe46381_0_163"/>
            <p:cNvSpPr/>
            <p:nvPr/>
          </p:nvSpPr>
          <p:spPr>
            <a:xfrm>
              <a:off x="238414" y="4653498"/>
              <a:ext cx="2481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Going through a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full Code-base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of Chess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g13defe46381_0_163"/>
          <p:cNvGrpSpPr/>
          <p:nvPr/>
        </p:nvGrpSpPr>
        <p:grpSpPr>
          <a:xfrm>
            <a:off x="7156225" y="4196250"/>
            <a:ext cx="2697000" cy="984800"/>
            <a:chOff x="3803425" y="4253400"/>
            <a:chExt cx="2697000" cy="984800"/>
          </a:xfrm>
        </p:grpSpPr>
        <p:sp>
          <p:nvSpPr>
            <p:cNvPr id="278" name="Google Shape;278;g13defe46381_0_163"/>
            <p:cNvSpPr txBox="1"/>
            <p:nvPr/>
          </p:nvSpPr>
          <p:spPr>
            <a:xfrm>
              <a:off x="3803425" y="4253400"/>
              <a:ext cx="269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A New Chess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3defe46381_0_163"/>
            <p:cNvSpPr/>
            <p:nvPr/>
          </p:nvSpPr>
          <p:spPr>
            <a:xfrm>
              <a:off x="3866876" y="4653500"/>
              <a:ext cx="2633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New Implementation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of Chess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g13defe46381_0_163"/>
          <p:cNvGrpSpPr/>
          <p:nvPr/>
        </p:nvGrpSpPr>
        <p:grpSpPr>
          <a:xfrm>
            <a:off x="5008525" y="1357502"/>
            <a:ext cx="2481000" cy="984810"/>
            <a:chOff x="2036725" y="1490852"/>
            <a:chExt cx="2481000" cy="984810"/>
          </a:xfrm>
        </p:grpSpPr>
        <p:sp>
          <p:nvSpPr>
            <p:cNvPr id="281" name="Google Shape;281;g13defe46381_0_163"/>
            <p:cNvSpPr txBox="1"/>
            <p:nvPr/>
          </p:nvSpPr>
          <p:spPr>
            <a:xfrm>
              <a:off x="2326477" y="1490852"/>
              <a:ext cx="190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Chess Game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3defe46381_0_163"/>
            <p:cNvSpPr/>
            <p:nvPr/>
          </p:nvSpPr>
          <p:spPr>
            <a:xfrm>
              <a:off x="2036725" y="1890962"/>
              <a:ext cx="2481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Make Board size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Flexible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and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Various Modification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g13defe46381_0_163"/>
          <p:cNvSpPr txBox="1"/>
          <p:nvPr/>
        </p:nvSpPr>
        <p:spPr>
          <a:xfrm>
            <a:off x="2244450" y="203975"/>
            <a:ext cx="8560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My Participation in </a:t>
            </a:r>
            <a:r>
              <a:rPr lang="en-US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Timeline</a:t>
            </a:r>
            <a:endParaRPr sz="4800" b="1" i="0" u="none" strike="noStrike" cap="non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4" name="Google Shape;284;g13defe46381_0_163"/>
          <p:cNvSpPr/>
          <p:nvPr/>
        </p:nvSpPr>
        <p:spPr>
          <a:xfrm rot="5400000">
            <a:off x="5839501" y="1240525"/>
            <a:ext cx="822600" cy="8357700"/>
          </a:xfrm>
          <a:prstGeom prst="rightBrace">
            <a:avLst>
              <a:gd name="adj1" fmla="val 21918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3defe46381_0_163"/>
          <p:cNvSpPr txBox="1"/>
          <p:nvPr/>
        </p:nvSpPr>
        <p:spPr>
          <a:xfrm>
            <a:off x="4392750" y="5748900"/>
            <a:ext cx="395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Initial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b="1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Phase</a:t>
            </a:r>
            <a:endParaRPr sz="3200" b="1" i="0" u="none" strike="noStrike" cap="none" dirty="0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defe46381_0_93"/>
          <p:cNvSpPr txBox="1"/>
          <p:nvPr/>
        </p:nvSpPr>
        <p:spPr>
          <a:xfrm>
            <a:off x="5817975" y="2787025"/>
            <a:ext cx="243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Before Last Month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3defe46381_0_93"/>
          <p:cNvSpPr txBox="1"/>
          <p:nvPr/>
        </p:nvSpPr>
        <p:spPr>
          <a:xfrm>
            <a:off x="800475" y="3541675"/>
            <a:ext cx="47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the Middle of months of my internship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3defe46381_0_93"/>
          <p:cNvSpPr txBox="1"/>
          <p:nvPr/>
        </p:nvSpPr>
        <p:spPr>
          <a:xfrm>
            <a:off x="8701753" y="3465475"/>
            <a:ext cx="150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Last Month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defe46381_0_93"/>
          <p:cNvSpPr/>
          <p:nvPr/>
        </p:nvSpPr>
        <p:spPr>
          <a:xfrm>
            <a:off x="630936" y="194109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4" name="Google Shape;294;g13defe46381_0_93"/>
          <p:cNvSpPr/>
          <p:nvPr/>
        </p:nvSpPr>
        <p:spPr>
          <a:xfrm>
            <a:off x="7756176" y="116548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g13defe46381_0_93"/>
          <p:cNvSpPr/>
          <p:nvPr/>
        </p:nvSpPr>
        <p:spPr>
          <a:xfrm>
            <a:off x="640175" y="59007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g13defe46381_0_93"/>
          <p:cNvSpPr/>
          <p:nvPr/>
        </p:nvSpPr>
        <p:spPr>
          <a:xfrm>
            <a:off x="1183100" y="578824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7" name="Google Shape;297;g13defe46381_0_93"/>
          <p:cNvSpPr/>
          <p:nvPr/>
        </p:nvSpPr>
        <p:spPr>
          <a:xfrm>
            <a:off x="2705957" y="637251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g13defe46381_0_93"/>
          <p:cNvSpPr/>
          <p:nvPr/>
        </p:nvSpPr>
        <p:spPr>
          <a:xfrm>
            <a:off x="11190257" y="1165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9" name="Google Shape;299;g13defe46381_0_93"/>
          <p:cNvSpPr/>
          <p:nvPr/>
        </p:nvSpPr>
        <p:spPr>
          <a:xfrm>
            <a:off x="6848475" y="159781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g13defe46381_0_93"/>
          <p:cNvSpPr/>
          <p:nvPr/>
        </p:nvSpPr>
        <p:spPr>
          <a:xfrm>
            <a:off x="11774710" y="22073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g13defe46381_0_93"/>
          <p:cNvSpPr/>
          <p:nvPr/>
        </p:nvSpPr>
        <p:spPr>
          <a:xfrm>
            <a:off x="11615928" y="611095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g13defe46381_0_93"/>
          <p:cNvSpPr/>
          <p:nvPr/>
        </p:nvSpPr>
        <p:spPr>
          <a:xfrm>
            <a:off x="183356" y="6480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g13defe46381_0_93"/>
          <p:cNvSpPr/>
          <p:nvPr/>
        </p:nvSpPr>
        <p:spPr>
          <a:xfrm>
            <a:off x="6147325" y="56223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g13defe46381_0_93"/>
          <p:cNvSpPr/>
          <p:nvPr/>
        </p:nvSpPr>
        <p:spPr>
          <a:xfrm>
            <a:off x="5944762" y="22553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g13defe46381_0_93"/>
          <p:cNvSpPr/>
          <p:nvPr/>
        </p:nvSpPr>
        <p:spPr>
          <a:xfrm>
            <a:off x="7091228" y="3365182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noFill/>
          <a:ln w="9525" cap="flat" cmpd="sng">
            <a:solidFill>
              <a:srgbClr val="185A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g13defe46381_0_93"/>
          <p:cNvSpPr/>
          <p:nvPr/>
        </p:nvSpPr>
        <p:spPr>
          <a:xfrm>
            <a:off x="7024001" y="376008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g13defe46381_0_93"/>
          <p:cNvSpPr/>
          <p:nvPr/>
        </p:nvSpPr>
        <p:spPr>
          <a:xfrm>
            <a:off x="9530525" y="2567844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noFill/>
          <a:ln w="9525" cap="flat" cmpd="sng">
            <a:solidFill>
              <a:srgbClr val="FFC94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g13defe46381_0_93"/>
          <p:cNvSpPr/>
          <p:nvPr/>
        </p:nvSpPr>
        <p:spPr>
          <a:xfrm>
            <a:off x="9463298" y="256793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g13defe46381_0_93"/>
          <p:cNvSpPr/>
          <p:nvPr/>
        </p:nvSpPr>
        <p:spPr>
          <a:xfrm>
            <a:off x="3212822" y="2720244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noFill/>
          <a:ln w="9525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0" name="Google Shape;310;g13defe46381_0_93"/>
          <p:cNvSpPr/>
          <p:nvPr/>
        </p:nvSpPr>
        <p:spPr>
          <a:xfrm>
            <a:off x="3136717" y="265301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1" name="Google Shape;311;g13defe46381_0_93"/>
          <p:cNvGrpSpPr/>
          <p:nvPr/>
        </p:nvGrpSpPr>
        <p:grpSpPr>
          <a:xfrm>
            <a:off x="1473173" y="3112450"/>
            <a:ext cx="3514942" cy="352425"/>
            <a:chOff x="6083522" y="3169612"/>
            <a:chExt cx="1724025" cy="352425"/>
          </a:xfrm>
        </p:grpSpPr>
        <p:sp>
          <p:nvSpPr>
            <p:cNvPr id="312" name="Google Shape;312;g13defe46381_0_93"/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3" name="Google Shape;313;g13defe46381_0_93"/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 extrusionOk="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14" name="Google Shape;314;g13defe46381_0_93"/>
          <p:cNvGrpSpPr/>
          <p:nvPr/>
        </p:nvGrpSpPr>
        <p:grpSpPr>
          <a:xfrm>
            <a:off x="5953762" y="3177625"/>
            <a:ext cx="2307090" cy="352425"/>
            <a:chOff x="7908893" y="3310985"/>
            <a:chExt cx="1724025" cy="352425"/>
          </a:xfrm>
        </p:grpSpPr>
        <p:sp>
          <p:nvSpPr>
            <p:cNvPr id="315" name="Google Shape;315;g13defe46381_0_93"/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6" name="Google Shape;316;g13defe46381_0_93"/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/>
              <a:ahLst/>
              <a:cxnLst/>
              <a:rect l="l" t="t" r="r" b="b"/>
              <a:pathLst>
                <a:path w="1581150" h="342900" extrusionOk="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17" name="Google Shape;317;g13defe46381_0_93"/>
          <p:cNvGrpSpPr/>
          <p:nvPr/>
        </p:nvGrpSpPr>
        <p:grpSpPr>
          <a:xfrm>
            <a:off x="8363083" y="3036250"/>
            <a:ext cx="2353294" cy="352425"/>
            <a:chOff x="9734359" y="3169590"/>
            <a:chExt cx="1724025" cy="352425"/>
          </a:xfrm>
        </p:grpSpPr>
        <p:sp>
          <p:nvSpPr>
            <p:cNvPr id="318" name="Google Shape;318;g13defe46381_0_93"/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/>
              <a:ahLst/>
              <a:cxnLst/>
              <a:rect l="l" t="t" r="r" b="b"/>
              <a:pathLst>
                <a:path w="1724025" h="352425" extrusionOk="0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9" name="Google Shape;319;g13defe46381_0_93"/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/>
              <a:ahLst/>
              <a:cxnLst/>
              <a:rect l="l" t="t" r="r" b="b"/>
              <a:pathLst>
                <a:path w="1581150" h="323850" extrusionOk="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20" name="Google Shape;320;g13defe46381_0_93"/>
          <p:cNvGrpSpPr/>
          <p:nvPr/>
        </p:nvGrpSpPr>
        <p:grpSpPr>
          <a:xfrm>
            <a:off x="5959109" y="3869688"/>
            <a:ext cx="2481000" cy="984810"/>
            <a:chOff x="7502546" y="4253388"/>
            <a:chExt cx="2481000" cy="984810"/>
          </a:xfrm>
        </p:grpSpPr>
        <p:sp>
          <p:nvSpPr>
            <p:cNvPr id="321" name="Google Shape;321;g13defe46381_0_93"/>
            <p:cNvSpPr txBox="1"/>
            <p:nvPr/>
          </p:nvSpPr>
          <p:spPr>
            <a:xfrm>
              <a:off x="7792298" y="4253388"/>
              <a:ext cx="190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Ludo Game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3defe46381_0_93"/>
            <p:cNvSpPr/>
            <p:nvPr/>
          </p:nvSpPr>
          <p:spPr>
            <a:xfrm>
              <a:off x="7502546" y="4653498"/>
              <a:ext cx="2481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Assigned to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 Mentor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&amp; Building Ludo Game From the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Scratch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13defe46381_0_93"/>
          <p:cNvGrpSpPr/>
          <p:nvPr/>
        </p:nvGrpSpPr>
        <p:grpSpPr>
          <a:xfrm>
            <a:off x="1168375" y="1197700"/>
            <a:ext cx="4277100" cy="1137200"/>
            <a:chOff x="4763829" y="1490854"/>
            <a:chExt cx="4277100" cy="1137200"/>
          </a:xfrm>
        </p:grpSpPr>
        <p:sp>
          <p:nvSpPr>
            <p:cNvPr id="324" name="Google Shape;324;g13defe46381_0_93"/>
            <p:cNvSpPr txBox="1"/>
            <p:nvPr/>
          </p:nvSpPr>
          <p:spPr>
            <a:xfrm>
              <a:off x="4763829" y="1490854"/>
              <a:ext cx="427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Learning Phase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3defe46381_0_93"/>
            <p:cNvSpPr/>
            <p:nvPr/>
          </p:nvSpPr>
          <p:spPr>
            <a:xfrm>
              <a:off x="5929704" y="2043354"/>
              <a:ext cx="1707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Custom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Elegant UI Designing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26" name="Google Shape;326;g13defe46381_0_93"/>
          <p:cNvGrpSpPr/>
          <p:nvPr/>
        </p:nvGrpSpPr>
        <p:grpSpPr>
          <a:xfrm>
            <a:off x="8248111" y="1187346"/>
            <a:ext cx="2481000" cy="984810"/>
            <a:chOff x="9377057" y="1490852"/>
            <a:chExt cx="2481000" cy="984810"/>
          </a:xfrm>
        </p:grpSpPr>
        <p:sp>
          <p:nvSpPr>
            <p:cNvPr id="327" name="Google Shape;327;g13defe46381_0_93"/>
            <p:cNvSpPr txBox="1"/>
            <p:nvPr/>
          </p:nvSpPr>
          <p:spPr>
            <a:xfrm>
              <a:off x="9666809" y="1490852"/>
              <a:ext cx="190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3"/>
                  </a:solidFill>
                  <a:latin typeface="Quicksand"/>
                  <a:ea typeface="Quicksand"/>
                  <a:cs typeface="Quicksand"/>
                  <a:sym typeface="Quicksand"/>
                </a:rPr>
                <a:t>Ludo Game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3defe46381_0_93"/>
            <p:cNvSpPr/>
            <p:nvPr/>
          </p:nvSpPr>
          <p:spPr>
            <a:xfrm>
              <a:off x="9377057" y="1890962"/>
              <a:ext cx="2481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Implementing Rules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and </a:t>
              </a:r>
              <a:r>
                <a:rPr lang="en-US" sz="1600" b="1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Regulations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with International Standards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g13defe46381_0_93"/>
          <p:cNvSpPr txBox="1"/>
          <p:nvPr/>
        </p:nvSpPr>
        <p:spPr>
          <a:xfrm>
            <a:off x="1016375" y="203975"/>
            <a:ext cx="10251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My Participation in </a:t>
            </a:r>
            <a:r>
              <a:rPr lang="en-US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Timeline Cons.</a:t>
            </a:r>
            <a:endParaRPr sz="4800" b="1" i="0" u="none" strike="noStrike" cap="non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0" name="Google Shape;330;g13defe46381_0_93"/>
          <p:cNvSpPr/>
          <p:nvPr/>
        </p:nvSpPr>
        <p:spPr>
          <a:xfrm rot="5400000">
            <a:off x="2763950" y="2726425"/>
            <a:ext cx="822600" cy="4957800"/>
          </a:xfrm>
          <a:prstGeom prst="rightBrace">
            <a:avLst>
              <a:gd name="adj1" fmla="val 21918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3defe46381_0_93"/>
          <p:cNvSpPr txBox="1"/>
          <p:nvPr/>
        </p:nvSpPr>
        <p:spPr>
          <a:xfrm>
            <a:off x="1854175" y="5672700"/>
            <a:ext cx="287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Middle 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Phase</a:t>
            </a:r>
            <a:endParaRPr sz="3200" b="1" i="0" u="none" strike="noStrike" cap="non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2" name="Google Shape;332;g13defe46381_0_93"/>
          <p:cNvSpPr/>
          <p:nvPr/>
        </p:nvSpPr>
        <p:spPr>
          <a:xfrm rot="5400000">
            <a:off x="8021750" y="2726425"/>
            <a:ext cx="822600" cy="4957800"/>
          </a:xfrm>
          <a:prstGeom prst="rightBrace">
            <a:avLst>
              <a:gd name="adj1" fmla="val 21918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3defe46381_0_93"/>
          <p:cNvSpPr txBox="1"/>
          <p:nvPr/>
        </p:nvSpPr>
        <p:spPr>
          <a:xfrm>
            <a:off x="7035775" y="5596500"/>
            <a:ext cx="287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Final 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Phase</a:t>
            </a:r>
            <a:endParaRPr sz="3200" b="1" i="0" u="none" strike="noStrike" cap="none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4" name="Google Shape;334;g13defe46381_0_93"/>
          <p:cNvSpPr/>
          <p:nvPr/>
        </p:nvSpPr>
        <p:spPr>
          <a:xfrm>
            <a:off x="1688822" y="2796444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noFill/>
          <a:ln w="9525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" name="Google Shape;335;g13defe46381_0_93"/>
          <p:cNvSpPr/>
          <p:nvPr/>
        </p:nvSpPr>
        <p:spPr>
          <a:xfrm>
            <a:off x="1612717" y="272921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g13defe46381_0_93"/>
          <p:cNvSpPr/>
          <p:nvPr/>
        </p:nvSpPr>
        <p:spPr>
          <a:xfrm>
            <a:off x="4736822" y="2796444"/>
            <a:ext cx="9525" cy="476250"/>
          </a:xfrm>
          <a:custGeom>
            <a:avLst/>
            <a:gdLst/>
            <a:ahLst/>
            <a:cxnLst/>
            <a:rect l="l" t="t" r="r" b="b"/>
            <a:pathLst>
              <a:path w="9525" h="476250" extrusionOk="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noFill/>
          <a:ln w="9525" cap="flat" cmpd="sng">
            <a:solidFill>
              <a:srgbClr val="0A193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g13defe46381_0_93"/>
          <p:cNvSpPr/>
          <p:nvPr/>
        </p:nvSpPr>
        <p:spPr>
          <a:xfrm>
            <a:off x="4660717" y="272921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 extrusionOk="0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g13defe46381_0_93"/>
          <p:cNvSpPr txBox="1"/>
          <p:nvPr/>
        </p:nvSpPr>
        <p:spPr>
          <a:xfrm>
            <a:off x="859525" y="189075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Quicksand"/>
                <a:ea typeface="Quicksand"/>
                <a:cs typeface="Quicksand"/>
                <a:sym typeface="Quicksand"/>
              </a:rPr>
              <a:t>Implicit-Explicit Animation</a:t>
            </a:r>
            <a:endParaRPr sz="1600"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9" name="Google Shape;339;g13defe46381_0_93"/>
          <p:cNvSpPr txBox="1"/>
          <p:nvPr/>
        </p:nvSpPr>
        <p:spPr>
          <a:xfrm>
            <a:off x="4077075" y="1738350"/>
            <a:ext cx="15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Quicksand"/>
                <a:ea typeface="Quicksand"/>
                <a:cs typeface="Quicksand"/>
                <a:sym typeface="Quicksand"/>
              </a:rPr>
              <a:t>Implementing those on Chess Game</a:t>
            </a:r>
            <a:endParaRPr sz="1600"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13dc7bcefad_1_189"/>
          <p:cNvPicPr preferRelativeResize="0"/>
          <p:nvPr/>
        </p:nvPicPr>
        <p:blipFill rotWithShape="1">
          <a:blip r:embed="rId3">
            <a:alphaModFix/>
          </a:blip>
          <a:srcRect b="7449"/>
          <a:stretch/>
        </p:blipFill>
        <p:spPr>
          <a:xfrm>
            <a:off x="4636024" y="1053650"/>
            <a:ext cx="2905699" cy="47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3dc7bcefad_1_189"/>
          <p:cNvPicPr preferRelativeResize="0"/>
          <p:nvPr/>
        </p:nvPicPr>
        <p:blipFill rotWithShape="1">
          <a:blip r:embed="rId4">
            <a:alphaModFix/>
          </a:blip>
          <a:srcRect b="6295"/>
          <a:stretch/>
        </p:blipFill>
        <p:spPr>
          <a:xfrm>
            <a:off x="8572343" y="1061247"/>
            <a:ext cx="2384175" cy="48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3dc7bcefad_1_189"/>
          <p:cNvSpPr txBox="1"/>
          <p:nvPr/>
        </p:nvSpPr>
        <p:spPr>
          <a:xfrm>
            <a:off x="2940550" y="69925"/>
            <a:ext cx="6483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My Projects Demo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3dc7bcefad_1_189"/>
          <p:cNvSpPr/>
          <p:nvPr/>
        </p:nvSpPr>
        <p:spPr>
          <a:xfrm>
            <a:off x="6249448" y="63161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g13dc7bcefad_1_189"/>
          <p:cNvSpPr/>
          <p:nvPr/>
        </p:nvSpPr>
        <p:spPr>
          <a:xfrm>
            <a:off x="8108609" y="114632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9" name="Google Shape;349;g13dc7bcefad_1_189"/>
          <p:cNvSpPr/>
          <p:nvPr/>
        </p:nvSpPr>
        <p:spPr>
          <a:xfrm>
            <a:off x="583606" y="204262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Google Shape;350;g13dc7bcefad_1_189"/>
          <p:cNvSpPr/>
          <p:nvPr/>
        </p:nvSpPr>
        <p:spPr>
          <a:xfrm>
            <a:off x="2389714" y="653153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1" name="Google Shape;351;g13dc7bcefad_1_189"/>
          <p:cNvSpPr/>
          <p:nvPr/>
        </p:nvSpPr>
        <p:spPr>
          <a:xfrm>
            <a:off x="7801364" y="349806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g13dc7bcefad_1_189"/>
          <p:cNvSpPr/>
          <p:nvPr/>
        </p:nvSpPr>
        <p:spPr>
          <a:xfrm>
            <a:off x="11481054" y="63161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3" name="Google Shape;353;g13dc7bcefad_1_189"/>
          <p:cNvSpPr/>
          <p:nvPr/>
        </p:nvSpPr>
        <p:spPr>
          <a:xfrm>
            <a:off x="269081" y="62084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g13dc7bcefad_1_189"/>
          <p:cNvSpPr/>
          <p:nvPr/>
        </p:nvSpPr>
        <p:spPr>
          <a:xfrm>
            <a:off x="2461546" y="54159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5" name="Google Shape;355;g13dc7bcefad_1_189"/>
          <p:cNvSpPr/>
          <p:nvPr/>
        </p:nvSpPr>
        <p:spPr>
          <a:xfrm>
            <a:off x="2569476" y="554224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6" name="Google Shape;356;g13dc7bcefad_1_189"/>
          <p:cNvSpPr/>
          <p:nvPr/>
        </p:nvSpPr>
        <p:spPr>
          <a:xfrm>
            <a:off x="812197" y="59645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7" name="Google Shape;357;g13dc7bcefad_1_189"/>
          <p:cNvSpPr/>
          <p:nvPr/>
        </p:nvSpPr>
        <p:spPr>
          <a:xfrm>
            <a:off x="11105293" y="31670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g13dc7bcefad_1_189"/>
          <p:cNvSpPr/>
          <p:nvPr/>
        </p:nvSpPr>
        <p:spPr>
          <a:xfrm>
            <a:off x="11696224" y="222342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g13dc7bcefad_1_189"/>
          <p:cNvSpPr/>
          <p:nvPr/>
        </p:nvSpPr>
        <p:spPr>
          <a:xfrm>
            <a:off x="-480028" y="2689225"/>
            <a:ext cx="126900" cy="126900"/>
          </a:xfrm>
          <a:prstGeom prst="ellipse">
            <a:avLst/>
          </a:prstGeom>
          <a:solidFill>
            <a:schemeClr val="accent1">
              <a:alpha val="49411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60" name="Google Shape;360;g13dc7bcefad_1_189"/>
          <p:cNvPicPr preferRelativeResize="0"/>
          <p:nvPr/>
        </p:nvPicPr>
        <p:blipFill rotWithShape="1">
          <a:blip r:embed="rId5">
            <a:alphaModFix/>
          </a:blip>
          <a:srcRect b="7441"/>
          <a:stretch/>
        </p:blipFill>
        <p:spPr>
          <a:xfrm>
            <a:off x="977850" y="1097650"/>
            <a:ext cx="2905699" cy="478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g13defe46381_0_41"/>
          <p:cNvGrpSpPr/>
          <p:nvPr/>
        </p:nvGrpSpPr>
        <p:grpSpPr>
          <a:xfrm>
            <a:off x="910276" y="2361200"/>
            <a:ext cx="10220122" cy="552450"/>
            <a:chOff x="910300" y="3885068"/>
            <a:chExt cx="4482706" cy="552450"/>
          </a:xfrm>
        </p:grpSpPr>
        <p:sp>
          <p:nvSpPr>
            <p:cNvPr id="366" name="Google Shape;366;g13defe46381_0_41"/>
            <p:cNvSpPr/>
            <p:nvPr/>
          </p:nvSpPr>
          <p:spPr>
            <a:xfrm>
              <a:off x="910300" y="3885068"/>
              <a:ext cx="1899785" cy="552450"/>
            </a:xfrm>
            <a:custGeom>
              <a:avLst/>
              <a:gdLst/>
              <a:ahLst/>
              <a:cxnLst/>
              <a:rect l="l" t="t" r="r" b="b"/>
              <a:pathLst>
                <a:path w="2105025" h="552450" extrusionOk="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67" name="Google Shape;367;g13defe46381_0_41"/>
            <p:cNvSpPr txBox="1"/>
            <p:nvPr/>
          </p:nvSpPr>
          <p:spPr>
            <a:xfrm>
              <a:off x="1112435" y="3942943"/>
              <a:ext cx="154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Understanding </a:t>
              </a: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Codebase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g13defe46381_0_41"/>
            <p:cNvGrpSpPr/>
            <p:nvPr/>
          </p:nvGrpSpPr>
          <p:grpSpPr>
            <a:xfrm>
              <a:off x="2876503" y="3885068"/>
              <a:ext cx="2516503" cy="552450"/>
              <a:chOff x="2876503" y="3885068"/>
              <a:chExt cx="2516503" cy="552450"/>
            </a:xfrm>
          </p:grpSpPr>
          <p:sp>
            <p:nvSpPr>
              <p:cNvPr id="369" name="Google Shape;369;g13defe46381_0_41"/>
              <p:cNvSpPr/>
              <p:nvPr/>
            </p:nvSpPr>
            <p:spPr>
              <a:xfrm>
                <a:off x="2876503" y="3885068"/>
                <a:ext cx="2378678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2105025" h="552450" extrusionOk="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70" name="Google Shape;370;g13defe46381_0_41"/>
              <p:cNvSpPr txBox="1"/>
              <p:nvPr/>
            </p:nvSpPr>
            <p:spPr>
              <a:xfrm>
                <a:off x="2986706" y="3991993"/>
                <a:ext cx="2406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Understanding the codebase of another developer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1" name="Google Shape;371;g13defe46381_0_41"/>
          <p:cNvGrpSpPr/>
          <p:nvPr/>
        </p:nvGrpSpPr>
        <p:grpSpPr>
          <a:xfrm>
            <a:off x="910312" y="3363200"/>
            <a:ext cx="9203927" cy="552450"/>
            <a:chOff x="910304" y="4887182"/>
            <a:chExt cx="4482723" cy="552450"/>
          </a:xfrm>
        </p:grpSpPr>
        <p:sp>
          <p:nvSpPr>
            <p:cNvPr id="372" name="Google Shape;372;g13defe46381_0_41"/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/>
              <a:ahLst/>
              <a:cxnLst/>
              <a:rect l="l" t="t" r="r" b="b"/>
              <a:pathLst>
                <a:path w="2105025" h="552450" extrusionOk="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73" name="Google Shape;373;g13defe46381_0_41"/>
            <p:cNvSpPr txBox="1"/>
            <p:nvPr/>
          </p:nvSpPr>
          <p:spPr>
            <a:xfrm>
              <a:off x="1112439" y="4961561"/>
              <a:ext cx="191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Without</a:t>
              </a: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Mentor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g13defe46381_0_41"/>
            <p:cNvGrpSpPr/>
            <p:nvPr/>
          </p:nvGrpSpPr>
          <p:grpSpPr>
            <a:xfrm>
              <a:off x="3093585" y="4887182"/>
              <a:ext cx="2299442" cy="552450"/>
              <a:chOff x="3093585" y="4887182"/>
              <a:chExt cx="2299442" cy="552450"/>
            </a:xfrm>
          </p:grpSpPr>
          <p:sp>
            <p:nvSpPr>
              <p:cNvPr id="375" name="Google Shape;375;g13defe46381_0_41"/>
              <p:cNvSpPr/>
              <p:nvPr/>
            </p:nvSpPr>
            <p:spPr>
              <a:xfrm>
                <a:off x="3093585" y="4887182"/>
                <a:ext cx="2168176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2105025" h="552450" extrusionOk="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76" name="Google Shape;376;g13defe46381_0_41"/>
              <p:cNvSpPr txBox="1"/>
              <p:nvPr/>
            </p:nvSpPr>
            <p:spPr>
              <a:xfrm>
                <a:off x="3201827" y="5010629"/>
                <a:ext cx="219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Modifying codebase without any assistance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7" name="Google Shape;377;g13defe46381_0_41"/>
          <p:cNvGrpSpPr/>
          <p:nvPr/>
        </p:nvGrpSpPr>
        <p:grpSpPr>
          <a:xfrm>
            <a:off x="910322" y="4365400"/>
            <a:ext cx="9046135" cy="552450"/>
            <a:chOff x="910304" y="5889402"/>
            <a:chExt cx="4482723" cy="552450"/>
          </a:xfrm>
        </p:grpSpPr>
        <p:sp>
          <p:nvSpPr>
            <p:cNvPr id="378" name="Google Shape;378;g13defe46381_0_41"/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/>
              <a:ahLst/>
              <a:cxnLst/>
              <a:rect l="l" t="t" r="r" b="b"/>
              <a:pathLst>
                <a:path w="2105025" h="552450" extrusionOk="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79" name="Google Shape;379;g13defe46381_0_41"/>
            <p:cNvSpPr txBox="1"/>
            <p:nvPr/>
          </p:nvSpPr>
          <p:spPr>
            <a:xfrm>
              <a:off x="1112439" y="5963686"/>
              <a:ext cx="191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Without</a:t>
              </a: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SRS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" name="Google Shape;380;g13defe46381_0_41"/>
            <p:cNvGrpSpPr/>
            <p:nvPr/>
          </p:nvGrpSpPr>
          <p:grpSpPr>
            <a:xfrm>
              <a:off x="3096567" y="5889402"/>
              <a:ext cx="2296460" cy="552450"/>
              <a:chOff x="3096567" y="5889402"/>
              <a:chExt cx="2296460" cy="552450"/>
            </a:xfrm>
          </p:grpSpPr>
          <p:sp>
            <p:nvSpPr>
              <p:cNvPr id="381" name="Google Shape;381;g13defe46381_0_41"/>
              <p:cNvSpPr/>
              <p:nvPr/>
            </p:nvSpPr>
            <p:spPr>
              <a:xfrm>
                <a:off x="3096567" y="5889402"/>
                <a:ext cx="2157651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2105025" h="552450" extrusionOk="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82" name="Google Shape;382;g13defe46381_0_41"/>
              <p:cNvSpPr txBox="1"/>
              <p:nvPr/>
            </p:nvSpPr>
            <p:spPr>
              <a:xfrm>
                <a:off x="3201827" y="6012754"/>
                <a:ext cx="219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Doing task without clear idea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3" name="Google Shape;383;g13defe46381_0_41"/>
          <p:cNvSpPr/>
          <p:nvPr/>
        </p:nvSpPr>
        <p:spPr>
          <a:xfrm>
            <a:off x="0" y="2045502"/>
            <a:ext cx="898800" cy="40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g13defe46381_0_41"/>
          <p:cNvSpPr/>
          <p:nvPr/>
        </p:nvSpPr>
        <p:spPr>
          <a:xfrm>
            <a:off x="11203115" y="33408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g13defe46381_0_41"/>
          <p:cNvSpPr/>
          <p:nvPr/>
        </p:nvSpPr>
        <p:spPr>
          <a:xfrm>
            <a:off x="8833866" y="600560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g13defe46381_0_41"/>
          <p:cNvSpPr/>
          <p:nvPr/>
        </p:nvSpPr>
        <p:spPr>
          <a:xfrm>
            <a:off x="9844469" y="408755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g13defe46381_0_41"/>
          <p:cNvSpPr/>
          <p:nvPr/>
        </p:nvSpPr>
        <p:spPr>
          <a:xfrm>
            <a:off x="4757845" y="302412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g13defe46381_0_41"/>
          <p:cNvSpPr/>
          <p:nvPr/>
        </p:nvSpPr>
        <p:spPr>
          <a:xfrm>
            <a:off x="5093595" y="19371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9" name="Google Shape;389;g13defe46381_0_41"/>
          <p:cNvSpPr/>
          <p:nvPr/>
        </p:nvSpPr>
        <p:spPr>
          <a:xfrm>
            <a:off x="8107769" y="9779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0" name="Google Shape;390;g13defe46381_0_41"/>
          <p:cNvSpPr/>
          <p:nvPr/>
        </p:nvSpPr>
        <p:spPr>
          <a:xfrm>
            <a:off x="10532563" y="141132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1" name="Google Shape;391;g13defe46381_0_41"/>
          <p:cNvSpPr/>
          <p:nvPr/>
        </p:nvSpPr>
        <p:spPr>
          <a:xfrm>
            <a:off x="10958797" y="749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2" name="Google Shape;392;g13defe46381_0_41"/>
          <p:cNvSpPr/>
          <p:nvPr/>
        </p:nvSpPr>
        <p:spPr>
          <a:xfrm>
            <a:off x="9318939" y="302413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3" name="Google Shape;393;g13defe46381_0_41"/>
          <p:cNvSpPr/>
          <p:nvPr/>
        </p:nvSpPr>
        <p:spPr>
          <a:xfrm>
            <a:off x="6897886" y="181691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4" name="Google Shape;394;g13defe46381_0_41"/>
          <p:cNvSpPr/>
          <p:nvPr/>
        </p:nvSpPr>
        <p:spPr>
          <a:xfrm>
            <a:off x="10958798" y="53802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Google Shape;395;g13defe46381_0_41"/>
          <p:cNvSpPr/>
          <p:nvPr/>
        </p:nvSpPr>
        <p:spPr>
          <a:xfrm>
            <a:off x="723805" y="2440305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 extrusionOk="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6" name="Google Shape;396;g13defe46381_0_41"/>
          <p:cNvSpPr/>
          <p:nvPr/>
        </p:nvSpPr>
        <p:spPr>
          <a:xfrm>
            <a:off x="723805" y="3442525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 extrusionOk="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7" name="Google Shape;397;g13defe46381_0_41"/>
          <p:cNvSpPr/>
          <p:nvPr/>
        </p:nvSpPr>
        <p:spPr>
          <a:xfrm>
            <a:off x="723805" y="4444746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 extrusionOk="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g13defe46381_0_41"/>
          <p:cNvSpPr txBox="1"/>
          <p:nvPr/>
        </p:nvSpPr>
        <p:spPr>
          <a:xfrm>
            <a:off x="876200" y="647025"/>
            <a:ext cx="6554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Challenges</a:t>
            </a:r>
            <a:r>
              <a:rPr lang="en-US" sz="4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 Faced</a:t>
            </a:r>
            <a:endParaRPr sz="48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99" name="Google Shape;399;g13defe46381_0_41"/>
          <p:cNvGrpSpPr/>
          <p:nvPr/>
        </p:nvGrpSpPr>
        <p:grpSpPr>
          <a:xfrm>
            <a:off x="977629" y="5279800"/>
            <a:ext cx="8910757" cy="552450"/>
            <a:chOff x="910304" y="5889402"/>
            <a:chExt cx="4482723" cy="552450"/>
          </a:xfrm>
        </p:grpSpPr>
        <p:sp>
          <p:nvSpPr>
            <p:cNvPr id="400" name="Google Shape;400;g13defe46381_0_41"/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/>
              <a:ahLst/>
              <a:cxnLst/>
              <a:rect l="l" t="t" r="r" b="b"/>
              <a:pathLst>
                <a:path w="2105025" h="552450" extrusionOk="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01" name="Google Shape;401;g13defe46381_0_41"/>
            <p:cNvSpPr txBox="1"/>
            <p:nvPr/>
          </p:nvSpPr>
          <p:spPr>
            <a:xfrm>
              <a:off x="1112439" y="5963686"/>
              <a:ext cx="191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Remote</a:t>
              </a:r>
              <a:r>
                <a:rPr lang="en-US" sz="2000" b="1" i="0" u="none" strike="noStrike" cap="none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 Internship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g13defe46381_0_41"/>
            <p:cNvGrpSpPr/>
            <p:nvPr/>
          </p:nvGrpSpPr>
          <p:grpSpPr>
            <a:xfrm>
              <a:off x="3121439" y="5889402"/>
              <a:ext cx="2271588" cy="552450"/>
              <a:chOff x="3121439" y="5889402"/>
              <a:chExt cx="2271588" cy="552450"/>
            </a:xfrm>
          </p:grpSpPr>
          <p:sp>
            <p:nvSpPr>
              <p:cNvPr id="403" name="Google Shape;403;g13defe46381_0_41"/>
              <p:cNvSpPr/>
              <p:nvPr/>
            </p:nvSpPr>
            <p:spPr>
              <a:xfrm>
                <a:off x="3121439" y="5889402"/>
                <a:ext cx="2136600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2105025" h="552450" extrusionOk="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404" name="Google Shape;404;g13defe46381_0_41"/>
              <p:cNvSpPr txBox="1"/>
              <p:nvPr/>
            </p:nvSpPr>
            <p:spPr>
              <a:xfrm>
                <a:off x="3201827" y="6012754"/>
                <a:ext cx="219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chemeClr val="accen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Managing all my tasks from home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5" name="Google Shape;405;g13defe46381_0_41"/>
          <p:cNvSpPr/>
          <p:nvPr/>
        </p:nvSpPr>
        <p:spPr>
          <a:xfrm>
            <a:off x="800005" y="5359146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 extrusionOk="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414</Words>
  <Application>Microsoft Office PowerPoint</Application>
  <PresentationFormat>Widescreen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Quicksand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Gourab Saha</cp:lastModifiedBy>
  <cp:revision>3</cp:revision>
  <dcterms:created xsi:type="dcterms:W3CDTF">2021-07-11T18:19:19Z</dcterms:created>
  <dcterms:modified xsi:type="dcterms:W3CDTF">2022-07-23T04:43:02Z</dcterms:modified>
</cp:coreProperties>
</file>