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370" r:id="rId3"/>
    <p:sldId id="373" r:id="rId4"/>
    <p:sldId id="374" r:id="rId5"/>
    <p:sldId id="375" r:id="rId6"/>
    <p:sldId id="3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017" y="323652"/>
            <a:ext cx="10160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Strobogrammatic Number</a:t>
            </a:r>
            <a:endParaRPr lang="en-IN" sz="4400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4964E-1C06-784B-9366-614B479A2DC3}"/>
              </a:ext>
            </a:extLst>
          </p:cNvPr>
          <p:cNvSpPr txBox="1"/>
          <p:nvPr/>
        </p:nvSpPr>
        <p:spPr>
          <a:xfrm>
            <a:off x="373488" y="1109999"/>
            <a:ext cx="11694016" cy="463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strobogrammatic number is a number that looks the same when viewed upside down or rotated 180 degrees. In other words, it is a number that remains unchanged when rotated by 180 degrees. The digits 0, 1, 8 are strobogrammatic digits, as they appear the same when viewed upside down or rotated. The digits 2 and 5 can also be considered strobogrammatic when they are rotated 180 degrees. However, the digits 3, 4, 6, and 9 are not strobogrammatic because they appear different when viewed upside down or rotated.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Strobogrammatic numbers are often used in number puzzles and games, and they can also be found in some real-world applications, such as odometers, digital clocks, and certain medical equipment.</a:t>
            </a:r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11F0A2-5751-8138-A1C8-56FDA3132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58C3B-289C-47F3-3A72-DA2831916187}"/>
              </a:ext>
            </a:extLst>
          </p:cNvPr>
          <p:cNvSpPr txBox="1"/>
          <p:nvPr/>
        </p:nvSpPr>
        <p:spPr>
          <a:xfrm>
            <a:off x="154200" y="168422"/>
            <a:ext cx="11883599" cy="6060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Here are some examples of strobogrammatic numbers: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1. 69: This number looks the same when rotated 180 degrees. If you rotate it 180 degrees, you'll see that it still looks like 69.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2. 88: This number is also strobogrammatic. If you rotate it 180 degrees, it still looks like the same number.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818: This number is a strobogrammatic number as well. If you rotate it 180 degrees, you'll see that it still looks like 818.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 101: This number is also strobogrammatic. If you rotate it 180 degrees, you'll see that it still looks like 101.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5. 906: This number is a strobogrammatic number because if you rotate it 180 degrees, you'll see that it looks like 609.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838450" algn="l"/>
              </a:tabLst>
            </a:pPr>
            <a:r>
              <a:rPr lang="en-IN" dirty="0"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in each of these examples, the digits that are strobogrammatic are 0, 1, and 8.</a:t>
            </a:r>
          </a:p>
        </p:txBody>
      </p:sp>
    </p:spTree>
    <p:extLst>
      <p:ext uri="{BB962C8B-B14F-4D97-AF65-F5344CB8AC3E}">
        <p14:creationId xmlns:p14="http://schemas.microsoft.com/office/powerpoint/2010/main" val="389541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7A012D-6643-83FE-433D-B0B320ED6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34584-96D8-FAF3-5158-57DE8B5EF15D}"/>
              </a:ext>
            </a:extLst>
          </p:cNvPr>
          <p:cNvSpPr txBox="1"/>
          <p:nvPr/>
        </p:nvSpPr>
        <p:spPr>
          <a:xfrm>
            <a:off x="515154" y="154546"/>
            <a:ext cx="9981127" cy="6728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Strobo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isStrobogrammatic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'6'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'6'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'8'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'8'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 =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 &lt;= r)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(l))) 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(l)) !=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l++;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r--;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65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10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C262E-8482-D242-B369-507E0B2854F2}"/>
              </a:ext>
            </a:extLst>
          </p:cNvPr>
          <p:cNvSpPr txBox="1"/>
          <p:nvPr/>
        </p:nvSpPr>
        <p:spPr>
          <a:xfrm>
            <a:off x="321972" y="206063"/>
            <a:ext cx="8825247" cy="293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22. 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24.    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25.   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"Give num :"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26.     </a:t>
            </a:r>
            <a:r>
              <a:rPr lang="en-IN" sz="18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27.     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isStrobogrammatic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28.   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29. } 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30.}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F39C5-D601-1DB9-096D-2E573F849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558</Words>
  <Application>Microsoft Office PowerPoint</Application>
  <PresentationFormat>Widescreen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Nunito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7</cp:revision>
  <dcterms:created xsi:type="dcterms:W3CDTF">2023-05-10T08:47:54Z</dcterms:created>
  <dcterms:modified xsi:type="dcterms:W3CDTF">2023-05-17T18:26:00Z</dcterms:modified>
</cp:coreProperties>
</file>