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370" r:id="rId3"/>
    <p:sldId id="373" r:id="rId4"/>
    <p:sldId id="374" r:id="rId5"/>
    <p:sldId id="375" r:id="rId6"/>
    <p:sldId id="376" r:id="rId7"/>
    <p:sldId id="3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18975-8934-4771-AF08-1A257C48F7AD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90C0-AD91-46EA-AB00-F0B210DD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E20-E304-E50A-7275-9B01BAECD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9444-676A-85DF-7A91-F6BEF15B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CB06-D95C-AB7F-CF76-270EF5C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1846-10FF-4F59-F5E0-C31A33F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CEAE-5742-4805-773B-021C035A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7B9-005B-FDC3-30CB-4B54D88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D0BD-8D2B-AA5C-A832-B1E68B5B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9FAF-0B90-F71E-F23A-3A1AA53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EE51-6EE1-8312-BEAE-AFBAA57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164F-47C3-338D-19E0-11D18DE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E76E-2FC7-4A85-22B4-C391C2A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806D-6F3F-8BAD-BF7F-D4F4BE50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D3EF-94CA-3240-AA7B-0A2C6BA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526B-E17D-AFA6-CFF8-B94B636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9A78-51EC-FE83-830B-1A757D6D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80D-56FF-713E-670A-F21B1D1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B131-964C-3487-E68A-8ED0DC5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D71-B3DE-D2E5-9895-C9D41976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2AFE-A030-C017-4276-ED0AAC8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4221-AE41-6678-28C4-B63665E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DC6-B209-DD07-7B12-9C7A05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3BC2-6F1F-8B7F-04E8-CB6246E1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5F47-C9C0-2C65-CE72-B23A863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5A94-E8BF-E3C8-AD35-9D8CA4B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5D7B-7CEB-5DD7-3AE9-0454B672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110-F0C6-578F-F6A7-D25AA9C0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5983-7F9E-88CE-01D0-FF7F8E08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B06B-0F59-0656-EB47-520B3EA7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2A57-B0C4-82FC-6F4B-C238D10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9E5A-FEFC-7626-FEE3-6132CD1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B9C8-BC0C-E43A-4607-246D8BF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C79-B4C7-F37F-0A99-78F594A2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0269-90A4-D338-E83C-80486F34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FF09-3603-86B9-954C-1D3F3EF7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B4772-8927-354C-AFED-9225A2D5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7135-DCE7-CA77-55E8-85F3B663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3673D-15D9-7B60-DFDE-BF61CE9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9FDF8-6F00-489A-7F1A-F82F802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07201-A92F-E4A4-A8E5-A4459E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285B-AEDD-16CC-3F0C-163FB691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E675-3EC7-7719-03C7-44938B5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7690-159E-483A-B5A0-6E12A3C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6C8A-EFEA-78CB-E338-F764EF55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C02A-457C-B0D0-DD11-922661C8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F1B-0BB9-83DF-FF93-191602C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8B2D-F23C-56A4-7FBD-0A04A6C7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ECD-56C4-3ACB-B30A-011AC809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C8B0-9BCC-D2C9-82BC-8FF0ED45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2100-93AD-68D7-FCEC-AB258CA4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55F9-1073-292E-95F5-ED67A05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4895-DFED-0CA3-B36B-92E703D7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61F7-CFA6-2C8D-D05E-561A565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F179-310C-6296-07EC-6C247F4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213-0316-C3EC-0A1E-5893EA92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8C5E-B00C-E685-2985-A9F74CE0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66ED1-76D3-088F-2A34-6FBEEF5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7BC5-ECE8-4003-34E4-26E1D1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35B7-E9C7-385D-F30C-04983CF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6DB4D-267D-1093-A22E-D4E4AD7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D6DD-49E5-F599-C167-DA418F8E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1FA9-8651-275A-409F-7B9461A6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7057-8EEF-4970-971A-E729ECFB4DF5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140-C379-5B04-7A36-DCAC53167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2A7A-ED9E-DC47-404D-FB9BDEFAD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76848" y="158287"/>
            <a:ext cx="1016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unito Sans" panose="00000500000000000000" pitchFamily="2" charset="0"/>
              </a:rPr>
              <a:t>Binary Palindrome</a:t>
            </a:r>
            <a:endParaRPr lang="en-IN" sz="4000" dirty="0"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9017" y="100514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32CAB-AC58-5893-1306-4250E32B6078}"/>
              </a:ext>
            </a:extLst>
          </p:cNvPr>
          <p:cNvSpPr txBox="1"/>
          <p:nvPr/>
        </p:nvSpPr>
        <p:spPr>
          <a:xfrm>
            <a:off x="494270" y="1037966"/>
            <a:ext cx="113893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Nunito Sans" pitchFamily="2" charset="0"/>
              </a:rPr>
              <a:t>In binary representation, a palindrome is a sequence of binary digits that reads the same forwards and backwards. It means that if you reverse the sequence, it will remain unchanged.</a:t>
            </a:r>
          </a:p>
          <a:p>
            <a:endParaRPr lang="en-IN" sz="2000" dirty="0">
              <a:latin typeface="Nunito Sans" pitchFamily="2" charset="0"/>
            </a:endParaRPr>
          </a:p>
          <a:p>
            <a:r>
              <a:rPr lang="en-IN" sz="2000" dirty="0">
                <a:latin typeface="Nunito Sans" pitchFamily="2" charset="0"/>
              </a:rPr>
              <a:t>For N = 16, the binary representation is 10000. As you correctly pointed out, this binary sequence is not a palindrome because if we reverse it, we get 00001, which is not the same as the original sequence.</a:t>
            </a:r>
          </a:p>
          <a:p>
            <a:endParaRPr lang="en-IN" sz="2000" dirty="0">
              <a:latin typeface="Nunito Sans" pitchFamily="2" charset="0"/>
            </a:endParaRPr>
          </a:p>
          <a:p>
            <a:r>
              <a:rPr lang="en-IN" sz="2000" dirty="0">
                <a:latin typeface="Nunito Sans" pitchFamily="2" charset="0"/>
              </a:rPr>
              <a:t>For N = 17, the binary representation is 10001. This binary sequence is a palindrome because if we reverse it, we still get 10001, which is the same as the original sequence.</a:t>
            </a:r>
          </a:p>
          <a:p>
            <a:endParaRPr lang="en-IN" sz="2000" dirty="0">
              <a:latin typeface="Nunito Sans" pitchFamily="2" charset="0"/>
            </a:endParaRPr>
          </a:p>
          <a:p>
            <a:r>
              <a:rPr lang="en-IN" sz="2000" dirty="0">
                <a:latin typeface="Nunito Sans" pitchFamily="2" charset="0"/>
              </a:rPr>
              <a:t>In summary, the concept of binary palindromes involves examining whether a binary sequence remains unchanged when its digits are reversed. If it does, it is considered a binary palindrome.</a:t>
            </a:r>
          </a:p>
        </p:txBody>
      </p:sp>
    </p:spTree>
    <p:extLst>
      <p:ext uri="{BB962C8B-B14F-4D97-AF65-F5344CB8AC3E}">
        <p14:creationId xmlns:p14="http://schemas.microsoft.com/office/powerpoint/2010/main" val="7112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560388-9985-6E9D-A607-827ECDC7B4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22CFE-1B38-D0BE-0C51-D4E378184FA2}"/>
              </a:ext>
            </a:extLst>
          </p:cNvPr>
          <p:cNvSpPr txBox="1"/>
          <p:nvPr/>
        </p:nvSpPr>
        <p:spPr>
          <a:xfrm>
            <a:off x="691978" y="481914"/>
            <a:ext cx="110963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Binary palindrome of N=5</a:t>
            </a:r>
          </a:p>
          <a:p>
            <a:r>
              <a:rPr lang="en-IN" dirty="0"/>
              <a:t>   - Binary: 101</a:t>
            </a:r>
          </a:p>
          <a:p>
            <a:r>
              <a:rPr lang="en-IN" dirty="0"/>
              <a:t>   - Reversed binary: 101</a:t>
            </a:r>
          </a:p>
          <a:p>
            <a:r>
              <a:rPr lang="en-IN" dirty="0"/>
              <a:t>   - Explanation: The binary sequence reads the same forwards and backwards.</a:t>
            </a:r>
          </a:p>
          <a:p>
            <a:endParaRPr lang="en-IN" dirty="0"/>
          </a:p>
          <a:p>
            <a:r>
              <a:rPr lang="en-IN" dirty="0"/>
              <a:t>2. Binary palindrome of N=51</a:t>
            </a:r>
          </a:p>
          <a:p>
            <a:r>
              <a:rPr lang="en-IN" dirty="0"/>
              <a:t>   - Binary: 110011</a:t>
            </a:r>
          </a:p>
          <a:p>
            <a:r>
              <a:rPr lang="en-IN" dirty="0"/>
              <a:t>   - Reversed binary: 110011</a:t>
            </a:r>
          </a:p>
          <a:p>
            <a:r>
              <a:rPr lang="en-IN" dirty="0"/>
              <a:t>   - Explanation: The binary sequence remains unchanged when reversed.</a:t>
            </a:r>
          </a:p>
          <a:p>
            <a:endParaRPr lang="en-IN" dirty="0"/>
          </a:p>
          <a:p>
            <a:r>
              <a:rPr lang="en-IN" dirty="0"/>
              <a:t>3. Binary palindrome of N=231</a:t>
            </a:r>
          </a:p>
          <a:p>
            <a:r>
              <a:rPr lang="en-IN" dirty="0"/>
              <a:t>   - Binary: 11100111</a:t>
            </a:r>
          </a:p>
          <a:p>
            <a:r>
              <a:rPr lang="en-IN" dirty="0"/>
              <a:t>   - Reversed binary: 11100111</a:t>
            </a:r>
          </a:p>
          <a:p>
            <a:r>
              <a:rPr lang="en-IN" dirty="0"/>
              <a:t>   - Explanation: The binary sequence is the same when reversed.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18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ED6923-EA86-7360-3C63-69D509852CE1}"/>
              </a:ext>
            </a:extLst>
          </p:cNvPr>
          <p:cNvSpPr txBox="1"/>
          <p:nvPr/>
        </p:nvSpPr>
        <p:spPr>
          <a:xfrm>
            <a:off x="494271" y="0"/>
            <a:ext cx="1169772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BinaryPalindromeChecker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isBinaryPalindrome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reversed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original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x;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    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(x &gt;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reversed &lt;&lt;=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Left shift by 1 bit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reversed |= (x &amp;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the least significant bit of 'x' </a:t>
            </a:r>
            <a:r>
              <a:rPr lang="en-I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to'reversed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x &gt;&gt;=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   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Right shift by 1 bit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reversed == original;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isBinaryPalindrome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has a binary palindrome representation."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+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does not have a binary palindrome representation."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A934B-9A42-4CD3-F048-785882AC62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0CE57E-477C-0E00-C7E8-958AEFE8F507}"/>
              </a:ext>
            </a:extLst>
          </p:cNvPr>
          <p:cNvSpPr txBox="1"/>
          <p:nvPr/>
        </p:nvSpPr>
        <p:spPr>
          <a:xfrm>
            <a:off x="185351" y="123568"/>
            <a:ext cx="1200664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The `</a:t>
            </a:r>
            <a:r>
              <a:rPr lang="en-IN" dirty="0" err="1"/>
              <a:t>isBinaryPalindrome</a:t>
            </a:r>
            <a:r>
              <a:rPr lang="en-IN" dirty="0"/>
              <a:t>` function takes an integer `x` as input and returns a </a:t>
            </a:r>
            <a:r>
              <a:rPr lang="en-IN" dirty="0" err="1"/>
              <a:t>boolean</a:t>
            </a:r>
            <a:r>
              <a:rPr lang="en-IN" dirty="0"/>
              <a:t> indicating whether its binary representation is a palindrome.</a:t>
            </a:r>
          </a:p>
          <a:p>
            <a:endParaRPr lang="en-IN" dirty="0"/>
          </a:p>
          <a:p>
            <a:r>
              <a:rPr lang="en-IN" dirty="0"/>
              <a:t>2. The function initializes two variables:</a:t>
            </a:r>
          </a:p>
          <a:p>
            <a:r>
              <a:rPr lang="en-IN" dirty="0"/>
              <a:t>   - `reversed` (initialized as 0) will store the reversed binary representation of `x`.</a:t>
            </a:r>
          </a:p>
          <a:p>
            <a:r>
              <a:rPr lang="en-IN" dirty="0"/>
              <a:t>   - `original` will store the original value of `x` for comparison later.</a:t>
            </a:r>
          </a:p>
          <a:p>
            <a:endParaRPr lang="en-IN" dirty="0"/>
          </a:p>
          <a:p>
            <a:r>
              <a:rPr lang="en-IN" dirty="0"/>
              <a:t>3. The function enters a while loop that continues until `x` becomes 0:</a:t>
            </a:r>
          </a:p>
          <a:p>
            <a:r>
              <a:rPr lang="en-IN" dirty="0"/>
              <a:t>   - In each iteration:</a:t>
            </a:r>
          </a:p>
          <a:p>
            <a:r>
              <a:rPr lang="en-IN" dirty="0"/>
              <a:t>     - The `reversed` value is left-shifted by 1 bit using the `&lt;&lt;=` bitwise left shift operator.</a:t>
            </a:r>
          </a:p>
          <a:p>
            <a:r>
              <a:rPr lang="en-IN" dirty="0"/>
              <a:t>     - The least significant bit of `x` (obtained using the `x &amp; 1` bitwise AND operation) is added to `reversed` using the bitwise OR assignment operator `|=`. This operation sets the corresponding bit in `reversed` to the value of the least significant bit of `x`.</a:t>
            </a:r>
          </a:p>
          <a:p>
            <a:r>
              <a:rPr lang="en-IN" dirty="0"/>
              <a:t>     - `x` is right-shifted by 1 bit using the `&gt;&gt;=` bitwise right shift operator.</a:t>
            </a:r>
          </a:p>
          <a:p>
            <a:endParaRPr lang="en-IN" dirty="0"/>
          </a:p>
          <a:p>
            <a:r>
              <a:rPr lang="en-IN" dirty="0"/>
              <a:t>4. Once the loop completes, the binary representation of `x` has been reversed and stored in the variable `reversed`.</a:t>
            </a:r>
          </a:p>
          <a:p>
            <a:endParaRPr lang="en-IN" dirty="0"/>
          </a:p>
          <a:p>
            <a:r>
              <a:rPr lang="en-IN" dirty="0"/>
              <a:t>5. The function checks if the reversed binary representation (`reversed`) is equal to the original value of `x` stored in the variable `original`. If they are equal, it means that the binary representation is a palindrome, so the function returns `true`. Otherwise, it returns `false`.</a:t>
            </a:r>
          </a:p>
          <a:p>
            <a:endParaRPr lang="en-IN" dirty="0"/>
          </a:p>
          <a:p>
            <a:r>
              <a:rPr lang="en-IN" dirty="0"/>
              <a:t>6. In the `main` method, you can test the function by passing different integers to `</a:t>
            </a:r>
            <a:r>
              <a:rPr lang="en-IN" dirty="0" err="1"/>
              <a:t>isBinaryPalindrome</a:t>
            </a:r>
            <a:r>
              <a:rPr lang="en-IN" dirty="0"/>
              <a:t>` and print the result accordingly.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95FEB-6B9A-81BE-33C1-932CC7C5E2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2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C25230-04AC-8B19-0CFD-303A60651A76}"/>
              </a:ext>
            </a:extLst>
          </p:cNvPr>
          <p:cNvSpPr txBox="1"/>
          <p:nvPr/>
        </p:nvSpPr>
        <p:spPr>
          <a:xfrm>
            <a:off x="815546" y="852616"/>
            <a:ext cx="10873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The approach used in the program avoids converting the integer to a binary string and instead reverses the binary representation using bitwise operations. By doing so, the program achieves a more efficient solution with a time complexity of O(log N), where N is the value of the input integer.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8385E-CEF9-4505-9DCB-1766110A5C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5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787</Words>
  <Application>Microsoft Office PowerPoint</Application>
  <PresentationFormat>Widescreen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Official</dc:creator>
  <cp:lastModifiedBy>AQEEL Official</cp:lastModifiedBy>
  <cp:revision>9</cp:revision>
  <dcterms:created xsi:type="dcterms:W3CDTF">2023-05-10T08:47:54Z</dcterms:created>
  <dcterms:modified xsi:type="dcterms:W3CDTF">2023-05-20T11:46:06Z</dcterms:modified>
</cp:coreProperties>
</file>