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sldIdLst>
    <p:sldId id="272" r:id="rId2"/>
    <p:sldId id="273" r:id="rId3"/>
    <p:sldId id="274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 Sans" pitchFamily="2" charset="0"/>
      <p:regular r:id="rId10"/>
      <p:bold r:id="rId11"/>
      <p:italic r:id="rId12"/>
      <p:boldItalic r:id="rId13"/>
    </p:embeddedFont>
    <p:embeddedFont>
      <p:font typeface="Nunito Sans SemiBold" pitchFamily="2" charset="0"/>
      <p:bold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" initials="A" lastIdx="1" clrIdx="0">
    <p:extLst>
      <p:ext uri="{19B8F6BF-5375-455C-9EA6-DF929625EA0E}">
        <p15:presenceInfo xmlns:p15="http://schemas.microsoft.com/office/powerpoint/2012/main" userId="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89687" autoAdjust="0"/>
  </p:normalViewPr>
  <p:slideViewPr>
    <p:cSldViewPr>
      <p:cViewPr varScale="1">
        <p:scale>
          <a:sx n="66" d="100"/>
          <a:sy n="66" d="100"/>
        </p:scale>
        <p:origin x="900" y="60"/>
      </p:cViewPr>
      <p:guideLst>
        <p:guide orient="horz" pos="768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  <a:latin typeface="YouTube Sans"/>
              </a:rPr>
              <a:t>Booth’s Algorithm</a:t>
            </a:r>
          </a:p>
          <a:p>
            <a:endParaRPr lang="en-US" sz="6000" dirty="0">
              <a:solidFill>
                <a:schemeClr val="bg1"/>
              </a:solidFill>
              <a:latin typeface="Nunito Sans SemiBold" panose="000007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8A9BD-82D1-4655-B000-55CDF5E31AA0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9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D4D07F-4F92-875A-06DF-7973F733AA1F}"/>
              </a:ext>
            </a:extLst>
          </p:cNvPr>
          <p:cNvSpPr txBox="1"/>
          <p:nvPr/>
        </p:nvSpPr>
        <p:spPr>
          <a:xfrm>
            <a:off x="914400" y="197346"/>
            <a:ext cx="37338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public class Booth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public int multiply(int n1, int n2)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int m = n1;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int r = n2;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int A = n1;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int S = -n1;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int P = 0;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int count = </a:t>
            </a:r>
            <a:r>
              <a:rPr lang="en-IN" dirty="0" err="1"/>
              <a:t>Integer.SIZE</a:t>
            </a:r>
            <a:r>
              <a:rPr lang="en-IN" dirty="0"/>
              <a:t>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System.out.print</a:t>
            </a:r>
            <a:r>
              <a:rPr lang="en-IN" dirty="0"/>
              <a:t>(count);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            while (count &gt; 0)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    if ((r &amp; 1) == 1)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        P += A;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        S += m;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    }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    A &lt;&lt;= 1;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    S &lt;&lt;= 1;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    count--;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    r &gt;&gt;= 1;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}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return P;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}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FFF3C-27DF-B9C1-CE6D-376E144BE2A5}"/>
              </a:ext>
            </a:extLst>
          </p:cNvPr>
          <p:cNvSpPr txBox="1"/>
          <p:nvPr/>
        </p:nvSpPr>
        <p:spPr>
          <a:xfrm>
            <a:off x="6096000" y="28967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Scanner scan = new Scanner(System.in);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Booth b = new Booth();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("Enter two integer numbers -");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int n1 = </a:t>
            </a:r>
            <a:r>
              <a:rPr lang="en-IN" dirty="0" err="1"/>
              <a:t>scan.nextInt</a:t>
            </a:r>
            <a:r>
              <a:rPr lang="en-IN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int n2 = </a:t>
            </a:r>
            <a:r>
              <a:rPr lang="en-IN" dirty="0" err="1"/>
              <a:t>scan.nextInt</a:t>
            </a:r>
            <a:r>
              <a:rPr lang="en-IN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int result = </a:t>
            </a:r>
            <a:r>
              <a:rPr lang="en-IN" dirty="0" err="1"/>
              <a:t>b.multiply</a:t>
            </a:r>
            <a:r>
              <a:rPr lang="en-IN" dirty="0"/>
              <a:t>(n1, n2);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("\n\</a:t>
            </a:r>
            <a:r>
              <a:rPr lang="en-IN" dirty="0" err="1"/>
              <a:t>nResult</a:t>
            </a:r>
            <a:r>
              <a:rPr lang="en-IN" dirty="0"/>
              <a:t> : " + n1 + " * " + n2 + " = " + result);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    }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742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347</Words>
  <Application>Microsoft Office PowerPoint</Application>
  <PresentationFormat>Widescreen</PresentationFormat>
  <Paragraphs>46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YouTube Sans</vt:lpstr>
      <vt:lpstr>Nunito Sans SemiBold</vt:lpstr>
      <vt:lpstr>Nunito Sans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AQEEL Official</cp:lastModifiedBy>
  <cp:revision>271</cp:revision>
  <dcterms:created xsi:type="dcterms:W3CDTF">2006-08-16T00:00:00Z</dcterms:created>
  <dcterms:modified xsi:type="dcterms:W3CDTF">2023-06-27T06:56:57Z</dcterms:modified>
</cp:coreProperties>
</file>