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6"/>
  </p:notesMasterIdLst>
  <p:sldIdLst>
    <p:sldId id="272" r:id="rId2"/>
    <p:sldId id="273" r:id="rId3"/>
    <p:sldId id="355" r:id="rId4"/>
    <p:sldId id="363" r:id="rId5"/>
    <p:sldId id="351" r:id="rId6"/>
    <p:sldId id="352" r:id="rId7"/>
    <p:sldId id="353" r:id="rId8"/>
    <p:sldId id="354" r:id="rId9"/>
    <p:sldId id="357" r:id="rId10"/>
    <p:sldId id="358" r:id="rId11"/>
    <p:sldId id="359" r:id="rId12"/>
    <p:sldId id="360" r:id="rId13"/>
    <p:sldId id="362" r:id="rId14"/>
    <p:sldId id="361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 Sans" pitchFamily="2" charset="0"/>
      <p:regular r:id="rId21"/>
      <p:bold r:id="rId22"/>
      <p:italic r:id="rId23"/>
      <p:boldItalic r:id="rId24"/>
    </p:embeddedFont>
    <p:embeddedFont>
      <p:font typeface="Nunito Sans SemiBold" pitchFamily="2" charset="0"/>
      <p:bold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8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" initials="A" lastIdx="1" clrIdx="0">
    <p:extLst>
      <p:ext uri="{19B8F6BF-5375-455C-9EA6-DF929625EA0E}">
        <p15:presenceInfo xmlns:p15="http://schemas.microsoft.com/office/powerpoint/2012/main" userId="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1" autoAdjust="0"/>
    <p:restoredTop sz="89687" autoAdjust="0"/>
  </p:normalViewPr>
  <p:slideViewPr>
    <p:cSldViewPr>
      <p:cViewPr varScale="1">
        <p:scale>
          <a:sx n="65" d="100"/>
          <a:sy n="65" d="100"/>
        </p:scale>
        <p:origin x="942" y="66"/>
      </p:cViewPr>
      <p:guideLst>
        <p:guide orient="horz" pos="768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5-11T15:00:39.732" idx="1">
    <p:pos x="7515" y="856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6/2/2023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slide (Mandatory)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474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90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16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9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90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2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34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56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24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95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2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90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68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7A680B-0F43-D45E-20BB-474D4FBCF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566" y="914400"/>
            <a:ext cx="5769234" cy="76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0F5564-4199-EA97-3F76-52CBF03C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954370"/>
            <a:ext cx="6248400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2CC37F-5BC9-F288-09B2-E2E7EEE1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766" y="914400"/>
            <a:ext cx="1087315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36BF16-CFB6-03DA-9D07-85D6FB033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40" y="1095375"/>
            <a:ext cx="10205260" cy="408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5880105-C0A4-E4DB-7B8F-3EB2ED2D0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294" y="621890"/>
            <a:ext cx="11116449" cy="602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074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01783-677E-8408-F8DE-667C2DA6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125" y="1128712"/>
            <a:ext cx="48577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  <a:latin typeface="YouTube Sans"/>
              </a:rPr>
              <a:t>Booth’s Algorithm</a:t>
            </a:r>
          </a:p>
          <a:p>
            <a:endParaRPr lang="en-US" sz="6000" dirty="0">
              <a:solidFill>
                <a:schemeClr val="bg1"/>
              </a:solidFill>
              <a:latin typeface="Nunito Sans SemiBold" panose="0000070000000000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8A9BD-82D1-4655-B000-55CDF5E31AA0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90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9A4DA0-558D-EBE1-4128-97A882AB4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14400"/>
            <a:ext cx="10661772" cy="48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288C4B-4586-29D1-C4CB-911C35BE3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138" y="1219199"/>
            <a:ext cx="9581862" cy="47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28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1B6E16-ABA8-92CE-AB78-3A57B3AC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381000"/>
            <a:ext cx="4724400" cy="610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363B33-B5FC-1B6C-B7AA-3A8C1FE59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718133"/>
              </p:ext>
            </p:extLst>
          </p:nvPr>
        </p:nvGraphicFramePr>
        <p:xfrm>
          <a:off x="762000" y="3886699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87710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Need to ignore 0 and negative values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51352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41DF915-47E0-F72B-068C-8DDA9AAAD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870" y="1006883"/>
            <a:ext cx="9062260" cy="484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7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2386AF-9EA3-1180-7E73-86B593F3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508" y="961068"/>
            <a:ext cx="8568891" cy="500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08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325FF1-9B45-13AA-2237-C993A71FC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6" y="1295400"/>
            <a:ext cx="10363200" cy="1653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A4C190-F7A1-BEF3-5868-A27C2E2B8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462" y="3733799"/>
            <a:ext cx="7235138" cy="221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027656-0DE3-A2EA-B24D-EC6A8702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143000"/>
          </a:xfrm>
        </p:spPr>
        <p:txBody>
          <a:bodyPr/>
          <a:lstStyle/>
          <a:p>
            <a:r>
              <a:rPr lang="en-US" dirty="0"/>
              <a:t>Arithmetic Shift Right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C2D6AD-CE39-8EBB-D89D-30D5B9240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2681960"/>
            <a:ext cx="9296400" cy="2064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AED594-527E-2F59-71E4-30BD4D8CC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9526" y="3384287"/>
            <a:ext cx="5501522" cy="7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4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178</Words>
  <Application>Microsoft Office PowerPoint</Application>
  <PresentationFormat>Widescreen</PresentationFormat>
  <Paragraphs>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YouTube Sans</vt:lpstr>
      <vt:lpstr>Nunito Sans</vt:lpstr>
      <vt:lpstr>Nunito Sans SemiBold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Shift Right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AR</cp:lastModifiedBy>
  <cp:revision>270</cp:revision>
  <dcterms:created xsi:type="dcterms:W3CDTF">2006-08-16T00:00:00Z</dcterms:created>
  <dcterms:modified xsi:type="dcterms:W3CDTF">2023-06-02T09:16:16Z</dcterms:modified>
</cp:coreProperties>
</file>