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Nunito Sans SemiBold"/>
      <p:regular r:id="rId16"/>
      <p:bold r:id="rId17"/>
      <p:italic r:id="rId18"/>
      <p:boldItalic r:id="rId19"/>
    </p:embeddedFont>
    <p:embeddedFont>
      <p:font typeface="Nunito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h06DRlqPi4ojAwCXCbPXgkM2Sg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D94D4BC-DD76-47DA-8DCF-935A29D93066}">
  <a:tblStyle styleId="{2D94D4BC-DD76-47DA-8DCF-935A29D9306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Sans-regular.fntdata"/><Relationship Id="rId11" Type="http://schemas.openxmlformats.org/officeDocument/2006/relationships/slide" Target="slides/slide6.xml"/><Relationship Id="rId22" Type="http://schemas.openxmlformats.org/officeDocument/2006/relationships/font" Target="fonts/NunitoSans-italic.fntdata"/><Relationship Id="rId10" Type="http://schemas.openxmlformats.org/officeDocument/2006/relationships/slide" Target="slides/slide5.xml"/><Relationship Id="rId21" Type="http://schemas.openxmlformats.org/officeDocument/2006/relationships/font" Target="fonts/NunitoSans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Nunito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SansSemiBold-bold.fntdata"/><Relationship Id="rId16" Type="http://schemas.openxmlformats.org/officeDocument/2006/relationships/font" Target="fonts/NunitoSansSemiBold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SansSemiBold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SansSemiBol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3" name="Google Shape;9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2966" y="2952750"/>
            <a:ext cx="3566067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graphicFrame>
        <p:nvGraphicFramePr>
          <p:cNvPr id="150" name="Google Shape;150;p10"/>
          <p:cNvGraphicFramePr/>
          <p:nvPr/>
        </p:nvGraphicFramePr>
        <p:xfrm>
          <a:off x="838200" y="1434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{2D94D4BC-DD76-47DA-8DCF-935A29D93066}</a:tableStyleId>
              </a:tblPr>
              <a:tblGrid>
                <a:gridCol w="4202200"/>
                <a:gridCol w="4202200"/>
              </a:tblGrid>
              <a:tr h="286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                                       import java.util.*;</a:t>
                      </a:r>
                      <a:endParaRPr/>
                    </a:p>
                  </a:txBody>
                  <a:tcPr marT="12050" marB="24100" marR="48225" marL="281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00" marB="24100" marR="48225" marL="482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82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>
                          <a:solidFill>
                            <a:srgbClr val="AAAAA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12050" marB="24100" marR="48225" marL="482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50" marB="24100" marR="48225" marL="281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82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>
                          <a:solidFill>
                            <a:srgbClr val="AAAAA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12050" marB="24100" marR="48225" marL="482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 class GFG {</a:t>
                      </a:r>
                      <a:endParaRPr/>
                    </a:p>
                  </a:txBody>
                  <a:tcPr marT="12050" marB="24100" marR="48225" marL="281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82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>
                          <a:solidFill>
                            <a:srgbClr val="AAAAA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12050" marB="24100" marR="48225" marL="482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   </a:t>
                      </a:r>
                      <a:endParaRPr/>
                    </a:p>
                  </a:txBody>
                  <a:tcPr marT="12050" marB="24100" marR="48225" marL="281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82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>
                          <a:solidFill>
                            <a:srgbClr val="AAAAA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12050" marB="24100" marR="48225" marL="482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   public static int gcd(int a, int b)</a:t>
                      </a:r>
                      <a:endParaRPr/>
                    </a:p>
                  </a:txBody>
                  <a:tcPr marT="12050" marB="24100" marR="48225" marL="281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82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>
                          <a:solidFill>
                            <a:srgbClr val="AAAAA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12050" marB="24100" marR="48225" marL="482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   {</a:t>
                      </a:r>
                      <a:endParaRPr/>
                    </a:p>
                  </a:txBody>
                  <a:tcPr marT="12050" marB="24100" marR="48225" marL="281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82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>
                          <a:solidFill>
                            <a:srgbClr val="AAAAA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12050" marB="24100" marR="48225" marL="482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       if (a == 0)</a:t>
                      </a:r>
                      <a:endParaRPr/>
                    </a:p>
                  </a:txBody>
                  <a:tcPr marT="12050" marB="24100" marR="48225" marL="281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82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>
                          <a:solidFill>
                            <a:srgbClr val="AAAAA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12050" marB="24100" marR="48225" marL="482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           return b;</a:t>
                      </a:r>
                      <a:endParaRPr/>
                    </a:p>
                  </a:txBody>
                  <a:tcPr marT="12050" marB="24100" marR="48225" marL="281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82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>
                          <a:solidFill>
                            <a:srgbClr val="AAAAA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12050" marB="24100" marR="48225" marL="482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50" marB="24100" marR="48225" marL="281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82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>
                          <a:solidFill>
                            <a:srgbClr val="AAAAA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12050" marB="24100" marR="48225" marL="482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       return gcd(b % a, a);</a:t>
                      </a:r>
                      <a:endParaRPr/>
                    </a:p>
                  </a:txBody>
                  <a:tcPr marT="12050" marB="24100" marR="48225" marL="281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66"/>
                    </a:solidFill>
                  </a:tcPr>
                </a:tc>
              </a:tr>
              <a:tr h="2682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>
                          <a:solidFill>
                            <a:srgbClr val="AAAAA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/>
                    </a:p>
                  </a:txBody>
                  <a:tcPr marT="12050" marB="24100" marR="48225" marL="482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   }</a:t>
                      </a:r>
                      <a:endParaRPr/>
                    </a:p>
                  </a:txBody>
                  <a:tcPr marT="12050" marB="24100" marR="48225" marL="281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82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>
                          <a:solidFill>
                            <a:srgbClr val="AAAAA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T="12050" marB="24100" marR="48225" marL="482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50" marB="24100" marR="48225" marL="281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82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>
                          <a:solidFill>
                            <a:srgbClr val="AAAAA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/>
                    </a:p>
                  </a:txBody>
                  <a:tcPr marT="12050" marB="24100" marR="48225" marL="482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   // Driver code</a:t>
                      </a:r>
                      <a:endParaRPr/>
                    </a:p>
                  </a:txBody>
                  <a:tcPr marT="12050" marB="24100" marR="48225" marL="281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82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>
                          <a:solidFill>
                            <a:srgbClr val="AAAAA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/>
                    </a:p>
                  </a:txBody>
                  <a:tcPr marT="12050" marB="24100" marR="48225" marL="482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   public static void main(String[] args)</a:t>
                      </a:r>
                      <a:endParaRPr/>
                    </a:p>
                  </a:txBody>
                  <a:tcPr marT="12050" marB="24100" marR="48225" marL="281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82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>
                          <a:solidFill>
                            <a:srgbClr val="AAAAA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/>
                    </a:p>
                  </a:txBody>
                  <a:tcPr marT="12050" marB="24100" marR="48225" marL="482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   {</a:t>
                      </a:r>
                      <a:endParaRPr/>
                    </a:p>
                  </a:txBody>
                  <a:tcPr marT="12050" marB="24100" marR="48225" marL="281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82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>
                          <a:solidFill>
                            <a:srgbClr val="AAAAA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</a:t>
                      </a:r>
                      <a:endParaRPr/>
                    </a:p>
                  </a:txBody>
                  <a:tcPr marT="12050" marB="24100" marR="48225" marL="482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       int a = 50, b = 12, g;</a:t>
                      </a:r>
                      <a:endParaRPr/>
                    </a:p>
                  </a:txBody>
                  <a:tcPr marT="12050" marB="24100" marR="48225" marL="281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82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>
                          <a:solidFill>
                            <a:srgbClr val="AAAAA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/>
                    </a:p>
                  </a:txBody>
                  <a:tcPr marT="12050" marB="24100" marR="48225" marL="482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   </a:t>
                      </a:r>
                      <a:endParaRPr/>
                    </a:p>
                  </a:txBody>
                  <a:tcPr marT="12050" marB="24100" marR="48225" marL="281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82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>
                          <a:solidFill>
                            <a:srgbClr val="AAAAA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</a:t>
                      </a:r>
                      <a:endParaRPr/>
                    </a:p>
                  </a:txBody>
                  <a:tcPr marT="12050" marB="24100" marR="48225" marL="482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       // Function call</a:t>
                      </a:r>
                      <a:endParaRPr/>
                    </a:p>
                  </a:txBody>
                  <a:tcPr marT="12050" marB="24100" marR="48225" marL="281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82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>
                          <a:solidFill>
                            <a:srgbClr val="AAAAA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/>
                    </a:p>
                  </a:txBody>
                  <a:tcPr marT="12050" marB="24100" marR="48225" marL="482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       g = gcd(a, b);</a:t>
                      </a:r>
                      <a:endParaRPr/>
                    </a:p>
                  </a:txBody>
                  <a:tcPr marT="12050" marB="24100" marR="48225" marL="281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82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>
                          <a:solidFill>
                            <a:srgbClr val="AAAAA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/>
                    </a:p>
                  </a:txBody>
                  <a:tcPr marT="12050" marB="24100" marR="48225" marL="482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       System.out.println("GCD(" + a + " , " + b</a:t>
                      </a:r>
                      <a:endParaRPr/>
                    </a:p>
                  </a:txBody>
                  <a:tcPr marT="12050" marB="24100" marR="48225" marL="281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82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>
                          <a:solidFill>
                            <a:srgbClr val="AAAAA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</a:t>
                      </a:r>
                      <a:endParaRPr/>
                    </a:p>
                  </a:txBody>
                  <a:tcPr marT="12050" marB="24100" marR="48225" marL="482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                       + ") = " + g);</a:t>
                      </a:r>
                      <a:endParaRPr/>
                    </a:p>
                  </a:txBody>
                  <a:tcPr marT="12050" marB="24100" marR="48225" marL="281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82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>
                          <a:solidFill>
                            <a:srgbClr val="AAAAA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</a:t>
                      </a:r>
                      <a:endParaRPr/>
                    </a:p>
                  </a:txBody>
                  <a:tcPr marT="12050" marB="24100" marR="48225" marL="482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50" marB="24100" marR="48225" marL="281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82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>
                          <a:solidFill>
                            <a:srgbClr val="AAAAA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</a:t>
                      </a:r>
                      <a:endParaRPr/>
                    </a:p>
                  </a:txBody>
                  <a:tcPr marT="12050" marB="24100" marR="48225" marL="482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   }</a:t>
                      </a:r>
                      <a:endParaRPr/>
                    </a:p>
                  </a:txBody>
                  <a:tcPr marT="12050" marB="24100" marR="48225" marL="281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82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>
                          <a:solidFill>
                            <a:srgbClr val="AAAAA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</a:t>
                      </a:r>
                      <a:endParaRPr/>
                    </a:p>
                  </a:txBody>
                  <a:tcPr marT="12050" marB="24100" marR="48225" marL="482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}</a:t>
                      </a:r>
                      <a:endParaRPr/>
                    </a:p>
                  </a:txBody>
                  <a:tcPr marT="12050" marB="24100" marR="48225" marL="281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500" u="none" cap="none" strike="noStrik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Topic/Course</a:t>
            </a:r>
            <a:endParaRPr b="1" i="0" sz="4500" u="none" cap="none" strike="noStrik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500" u="none" cap="none" strike="noStrik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Sub-Topic (Example: name of college)</a:t>
            </a:r>
            <a:endParaRPr b="1" i="0" sz="1500" u="none" cap="none" strike="noStrik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1015554" y="1740939"/>
            <a:ext cx="1016089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6000" u="none" cap="none" strike="noStrik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VIT</a:t>
            </a: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93392" cy="430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4909" y="2202196"/>
            <a:ext cx="9476926" cy="3562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4909" y="5901264"/>
            <a:ext cx="2263336" cy="624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4909" y="304948"/>
            <a:ext cx="9476926" cy="1897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9" y="365125"/>
            <a:ext cx="9614647" cy="4879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99" y="5508564"/>
            <a:ext cx="2072820" cy="556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178" y="1798730"/>
            <a:ext cx="10074551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6178" y="1097629"/>
            <a:ext cx="10074551" cy="70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493059"/>
            <a:ext cx="8610600" cy="5999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9" name="Google Shape;129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30" name="Google Shape;13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2791" y="418915"/>
            <a:ext cx="9405207" cy="1897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62791" y="2316163"/>
            <a:ext cx="9405207" cy="4122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37" name="Google Shape;137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6446" y="365125"/>
            <a:ext cx="8830235" cy="5301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3" name="Google Shape;143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44" name="Google Shape;14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915" y="439271"/>
            <a:ext cx="8683932" cy="5205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2023-05-25T04:37:45Z</dcterms:created>
  <dc:creator>k sathya</dc:creator>
</cp:coreProperties>
</file>