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2" r:id="rId2"/>
    <p:sldId id="370" r:id="rId3"/>
    <p:sldId id="373" r:id="rId4"/>
    <p:sldId id="374" r:id="rId5"/>
    <p:sldId id="375" r:id="rId6"/>
    <p:sldId id="376" r:id="rId7"/>
    <p:sldId id="377" r:id="rId8"/>
    <p:sldId id="378" r:id="rId9"/>
    <p:sldId id="379" r:id="rId10"/>
    <p:sldId id="3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18975-8934-4771-AF08-1A257C48F7AD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990C0-AD91-46EA-AB00-F0B210DDC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043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3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6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BE20-E304-E50A-7275-9B01BAECD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89444-676A-85DF-7A91-F6BEF15B6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7CB06-D95C-AB7F-CF76-270EF5C5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11846-10FF-4F59-F5E0-C31A33F0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6CEAE-5742-4805-773B-021C035A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11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37B9-005B-FDC3-30CB-4B54D889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8D0BD-8D2B-AA5C-A832-B1E68B5BD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49FAF-0B90-F71E-F23A-3A1AA53B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8EE51-6EE1-8312-BEAE-AFBAA57D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E164F-47C3-338D-19E0-11D18DE8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43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FBE76E-2FC7-4A85-22B4-C391C2AD5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1806D-6F3F-8BAD-BF7F-D4F4BE508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1D3EF-94CA-3240-AA7B-0A2C6BAA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0526B-E17D-AFA6-CFF8-B94B636B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89A78-51EC-FE83-830B-1A757D6D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86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580D-56FF-713E-670A-F21B1D12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AB131-964C-3487-E68A-8ED0DC589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F7D71-B3DE-D2E5-9895-C9D41976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B2AFE-A030-C017-4276-ED0AAC82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F4221-AE41-6678-28C4-B63665E8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85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DDC6-B209-DD07-7B12-9C7A054F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63BC2-6F1F-8B7F-04E8-CB6246E1A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95F47-C9C0-2C65-CE72-B23A8639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15A94-E8BF-E3C8-AD35-9D8CA4B3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25D7B-7CEB-5DD7-3AE9-0454B672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53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B110-F0C6-578F-F6A7-D25AA9C0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65983-7F9E-88CE-01D0-FF7F8E08D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CB06B-0F59-0656-EB47-520B3EA7D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B2A57-B0C4-82FC-6F4B-C238D103C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99E5A-FEFC-7626-FEE3-6132CD14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DB9C8-BC0C-E43A-4607-246D8BF7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63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AC79-B4C7-F37F-0A99-78F594A2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20269-90A4-D338-E83C-80486F34E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BFF09-3603-86B9-954C-1D3F3EF73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B4772-8927-354C-AFED-9225A2D5F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57135-DCE7-CA77-55E8-85F3B6634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53673D-15D9-7B60-DFDE-BF61CE9D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9FDF8-6F00-489A-7F1A-F82F8024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607201-A92F-E4A4-A8E5-A4459E96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60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285B-AEDD-16CC-3F0C-163FB691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8E675-3EC7-7719-03C7-44938B52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F7690-159E-483A-B5A0-6E12A3CE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A6C8A-EFEA-78CB-E338-F764EF55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37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4C02A-457C-B0D0-DD11-922661C8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0CF1B-0BB9-83DF-FF93-191602CB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68B2D-F23C-56A4-7FBD-0A04A6C7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12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F4ECD-56C4-3ACB-B30A-011AC809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0C8B0-9BCC-D2C9-82BC-8FF0ED455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52100-93AD-68D7-FCEC-AB258CA4F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355F9-1073-292E-95F5-ED67A056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44895-DFED-0CA3-B36B-92E703D7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861F7-CFA6-2C8D-D05E-561A565A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68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F179-310C-6296-07EC-6C247F41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BF213-0316-C3EC-0A1E-5893EA92E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E8C5E-B00C-E685-2985-A9F74CE0C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66ED1-76D3-088F-2A34-6FBEEF5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37BC5-ECE8-4003-34E4-26E1D19E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C35B7-E9C7-385D-F30C-04983CFF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82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86DB4D-267D-1093-A22E-D4E4AD73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1D6DD-49E5-F599-C167-DA418F8EA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51FA9-8651-275A-409F-7B9461A64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37057-8EEF-4970-971A-E729ECFB4DF5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23140-C379-5B04-7A36-DCAC53167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F2A7A-ED9E-DC47-404D-FB9BDEFAD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13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78" y="3105000"/>
            <a:ext cx="5110844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/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9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269545"/>
          </a:xfrm>
          <a:prstGeom prst="rect">
            <a:avLst/>
          </a:prstGeom>
          <a:ln w="12700">
            <a:miter lim="400000"/>
          </a:ln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4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1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6443" y="750715"/>
            <a:ext cx="10160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i="0" dirty="0">
                <a:effectLst/>
                <a:latin typeface="Nunito Sans" pitchFamily="2" charset="0"/>
                <a:cs typeface="Times New Roman" panose="02020603050405020304" pitchFamily="18" charset="0"/>
              </a:rPr>
              <a:t>Longest Sequence of 1 bit</a:t>
            </a:r>
            <a:endParaRPr lang="en-IN" sz="4000" dirty="0">
              <a:latin typeface="Nunito Sans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9017" y="615669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F21208-3539-33DB-DDFC-B34CB1190D1C}"/>
              </a:ext>
            </a:extLst>
          </p:cNvPr>
          <p:cNvSpPr txBox="1"/>
          <p:nvPr/>
        </p:nvSpPr>
        <p:spPr>
          <a:xfrm>
            <a:off x="431061" y="2201507"/>
            <a:ext cx="114525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that takes a Integer as input and counts the length of the longest sequence of consecutive 1's in that binary number. Can you provide an example of a binary number and its corresponding longest sequence of 1's?</a:t>
            </a:r>
          </a:p>
        </p:txBody>
      </p:sp>
    </p:spTree>
    <p:extLst>
      <p:ext uri="{BB962C8B-B14F-4D97-AF65-F5344CB8AC3E}">
        <p14:creationId xmlns:p14="http://schemas.microsoft.com/office/powerpoint/2010/main" val="71124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d Maximum Consecutive 1s in an Array">
            <a:extLst>
              <a:ext uri="{FF2B5EF4-FFF2-40B4-BE49-F238E27FC236}">
                <a16:creationId xmlns:a16="http://schemas.microsoft.com/office/drawing/2014/main" id="{E00A40BB-C9D4-D0FC-27F5-3D77521385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63" b="40544"/>
          <a:stretch/>
        </p:blipFill>
        <p:spPr bwMode="auto">
          <a:xfrm>
            <a:off x="1436263" y="-304950"/>
            <a:ext cx="8572500" cy="155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ACE085-1DF7-1377-86C0-9151BDB6479B}"/>
              </a:ext>
            </a:extLst>
          </p:cNvPr>
          <p:cNvSpPr txBox="1"/>
          <p:nvPr/>
        </p:nvSpPr>
        <p:spPr>
          <a:xfrm>
            <a:off x="309093" y="1249252"/>
            <a:ext cx="12192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1. The `</a:t>
            </a:r>
            <a:r>
              <a:rPr lang="en-IN" dirty="0" err="1"/>
              <a:t>LongestSequenceOfOnes</a:t>
            </a:r>
            <a:r>
              <a:rPr lang="en-IN" dirty="0"/>
              <a:t>` class is defined to contain the code for finding the longest sequence of 1s in a binary number.</a:t>
            </a:r>
          </a:p>
          <a:p>
            <a:endParaRPr lang="en-IN" dirty="0"/>
          </a:p>
          <a:p>
            <a:r>
              <a:rPr lang="en-IN" dirty="0"/>
              <a:t>2. The `</a:t>
            </a:r>
            <a:r>
              <a:rPr lang="en-IN" dirty="0" err="1"/>
              <a:t>longestSequenceOfOnes</a:t>
            </a:r>
            <a:r>
              <a:rPr lang="en-IN" dirty="0"/>
              <a:t>` method takes an integer `</a:t>
            </a:r>
            <a:r>
              <a:rPr lang="en-IN" dirty="0" err="1"/>
              <a:t>binaryNumber</a:t>
            </a:r>
            <a:r>
              <a:rPr lang="en-IN" dirty="0"/>
              <a:t>` as input and returns an integer representing the length of the longest sequence of 1s in its binary representation.</a:t>
            </a:r>
          </a:p>
          <a:p>
            <a:endParaRPr lang="en-IN" dirty="0"/>
          </a:p>
          <a:p>
            <a:r>
              <a:rPr lang="en-IN" dirty="0"/>
              <a:t>3. Inside the `</a:t>
            </a:r>
            <a:r>
              <a:rPr lang="en-IN" dirty="0" err="1"/>
              <a:t>longestSequenceOfOnes</a:t>
            </a:r>
            <a:r>
              <a:rPr lang="en-IN" dirty="0"/>
              <a:t>` method:</a:t>
            </a:r>
          </a:p>
          <a:p>
            <a:r>
              <a:rPr lang="en-IN" dirty="0"/>
              <a:t>   - The `</a:t>
            </a:r>
            <a:r>
              <a:rPr lang="en-IN" dirty="0" err="1"/>
              <a:t>binaryNumber</a:t>
            </a:r>
            <a:r>
              <a:rPr lang="en-IN" dirty="0"/>
              <a:t>` is converted to a binary string using the `</a:t>
            </a:r>
            <a:r>
              <a:rPr lang="en-IN" dirty="0" err="1"/>
              <a:t>Integer.toBinaryString</a:t>
            </a:r>
            <a:r>
              <a:rPr lang="en-IN" dirty="0"/>
              <a:t>` method and stored in the `</a:t>
            </a:r>
            <a:r>
              <a:rPr lang="en-IN" dirty="0" err="1"/>
              <a:t>binaryString</a:t>
            </a:r>
            <a:r>
              <a:rPr lang="en-IN" dirty="0"/>
              <a:t>` variable.</a:t>
            </a:r>
          </a:p>
          <a:p>
            <a:r>
              <a:rPr lang="en-IN" dirty="0"/>
              <a:t>   - Two variables, `count` and `</a:t>
            </a:r>
            <a:r>
              <a:rPr lang="en-IN" dirty="0" err="1"/>
              <a:t>maxCount</a:t>
            </a:r>
            <a:r>
              <a:rPr lang="en-IN" dirty="0"/>
              <a:t>`, are initialized to 0. These variables will keep track of the current sequence count and the maximum sequence count encountered so far, respectively.</a:t>
            </a:r>
          </a:p>
          <a:p>
            <a:endParaRPr lang="en-IN" dirty="0"/>
          </a:p>
          <a:p>
            <a:r>
              <a:rPr lang="en-IN" dirty="0"/>
              <a:t>4. A loop is used to iterate over each character in the `</a:t>
            </a:r>
            <a:r>
              <a:rPr lang="en-IN" dirty="0" err="1"/>
              <a:t>binaryString</a:t>
            </a:r>
            <a:r>
              <a:rPr lang="en-IN" dirty="0"/>
              <a:t>`:</a:t>
            </a:r>
          </a:p>
          <a:p>
            <a:r>
              <a:rPr lang="en-IN" dirty="0"/>
              <a:t>   - The loop variable `digit` represents the current character being processed.</a:t>
            </a:r>
          </a:p>
          <a:p>
            <a:r>
              <a:rPr lang="en-IN" dirty="0"/>
              <a:t>   - If `digit` is equal to '1', indicating a 1 in the binary sequence:</a:t>
            </a:r>
          </a:p>
          <a:p>
            <a:r>
              <a:rPr lang="en-IN" dirty="0"/>
              <a:t>     - The `count` variable is incremented to keep track of the current sequence of consecutive 1s.</a:t>
            </a:r>
          </a:p>
          <a:p>
            <a:r>
              <a:rPr lang="en-IN" dirty="0"/>
              <a:t>     - If the current `count` exceeds the `</a:t>
            </a:r>
            <a:r>
              <a:rPr lang="en-IN" dirty="0" err="1"/>
              <a:t>maxCount</a:t>
            </a:r>
            <a:r>
              <a:rPr lang="en-IN" dirty="0"/>
              <a:t>`, it means a new maximum sequence has been found, so `</a:t>
            </a:r>
            <a:r>
              <a:rPr lang="en-IN" dirty="0" err="1"/>
              <a:t>maxCount</a:t>
            </a:r>
            <a:r>
              <a:rPr lang="en-IN" dirty="0"/>
              <a:t>` is updated accordingly.</a:t>
            </a:r>
          </a:p>
          <a:p>
            <a:r>
              <a:rPr lang="en-IN" dirty="0"/>
              <a:t>   - If `digit` is not equal to '1', indicating the end of a sequence:</a:t>
            </a:r>
          </a:p>
          <a:p>
            <a:r>
              <a:rPr lang="en-IN" dirty="0"/>
              <a:t>     - The `count` variable is reset to 0 to start counting a new sequence.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D0742-A2CD-D864-4627-C69E36C56B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2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7B8161-1F92-D29E-FD13-123D74F49EBF}"/>
              </a:ext>
            </a:extLst>
          </p:cNvPr>
          <p:cNvSpPr txBox="1"/>
          <p:nvPr/>
        </p:nvSpPr>
        <p:spPr>
          <a:xfrm>
            <a:off x="231820" y="399245"/>
            <a:ext cx="11809926" cy="5967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5. After the loop, the `</a:t>
            </a:r>
            <a:r>
              <a:rPr lang="en-IN" dirty="0" err="1"/>
              <a:t>maxCount</a:t>
            </a:r>
            <a:r>
              <a:rPr lang="en-IN" dirty="0"/>
              <a:t>` variable holds the length of the longest sequence of 1s in the binary number.</a:t>
            </a:r>
          </a:p>
          <a:p>
            <a:endParaRPr lang="en-IN" dirty="0"/>
          </a:p>
          <a:p>
            <a:r>
              <a:rPr lang="en-IN" dirty="0"/>
              <a:t>6. The method returns the `</a:t>
            </a:r>
            <a:r>
              <a:rPr lang="en-IN" dirty="0" err="1"/>
              <a:t>maxCount</a:t>
            </a:r>
            <a:r>
              <a:rPr lang="en-IN" dirty="0"/>
              <a:t>` as the result.</a:t>
            </a:r>
          </a:p>
          <a:p>
            <a:endParaRPr lang="en-IN" dirty="0"/>
          </a:p>
          <a:p>
            <a:r>
              <a:rPr lang="en-IN" dirty="0"/>
              <a:t>7. The `main` method serves as the entry point of the program.</a:t>
            </a:r>
          </a:p>
          <a:p>
            <a:r>
              <a:rPr lang="en-IN" dirty="0"/>
              <a:t>   - An example binary number, `0b1101110111111001` (which is equivalent to the decimal number 87769), is stored in the `</a:t>
            </a:r>
            <a:r>
              <a:rPr lang="en-IN" dirty="0" err="1"/>
              <a:t>binaryNumber</a:t>
            </a:r>
            <a:r>
              <a:rPr lang="en-IN" dirty="0"/>
              <a:t>` variable.</a:t>
            </a:r>
          </a:p>
          <a:p>
            <a:r>
              <a:rPr lang="en-IN" dirty="0"/>
              <a:t>   - The `</a:t>
            </a:r>
            <a:r>
              <a:rPr lang="en-IN" dirty="0" err="1"/>
              <a:t>longestSequenceOfOnes</a:t>
            </a:r>
            <a:r>
              <a:rPr lang="en-IN" dirty="0"/>
              <a:t>` method is called with `</a:t>
            </a:r>
            <a:r>
              <a:rPr lang="en-IN" dirty="0" err="1"/>
              <a:t>binaryNumber</a:t>
            </a:r>
            <a:r>
              <a:rPr lang="en-IN" dirty="0"/>
              <a:t>` as the argument, and the result is stored in the `</a:t>
            </a:r>
            <a:r>
              <a:rPr lang="en-IN" dirty="0" err="1"/>
              <a:t>longestSequence</a:t>
            </a:r>
            <a:r>
              <a:rPr lang="en-IN" dirty="0"/>
              <a:t>` variable.</a:t>
            </a:r>
          </a:p>
          <a:p>
            <a:r>
              <a:rPr lang="en-IN" dirty="0"/>
              <a:t>   - Finally, the result is printed to the console using `</a:t>
            </a:r>
            <a:r>
              <a:rPr lang="en-IN" dirty="0" err="1"/>
              <a:t>System.out.println</a:t>
            </a:r>
            <a:r>
              <a:rPr lang="en-IN" dirty="0"/>
              <a:t>`.</a:t>
            </a:r>
          </a:p>
          <a:p>
            <a:endParaRPr lang="en-IN" dirty="0"/>
          </a:p>
          <a:p>
            <a:r>
              <a:rPr lang="en-IN" dirty="0"/>
              <a:t>When you run the code, it calculates the longest sequence of 1s in the binary number `0b1101110111111001` and prints the result as:</a:t>
            </a:r>
          </a:p>
          <a:p>
            <a:endParaRPr lang="en-IN" dirty="0"/>
          </a:p>
          <a:p>
            <a:r>
              <a:rPr lang="en-IN" dirty="0"/>
              <a:t>```</a:t>
            </a:r>
          </a:p>
          <a:p>
            <a:r>
              <a:rPr lang="en-IN" dirty="0"/>
              <a:t>The longest sequence of 1's in 1101110111111001 is: 5</a:t>
            </a:r>
          </a:p>
          <a:p>
            <a:r>
              <a:rPr lang="en-IN" dirty="0"/>
              <a:t>```</a:t>
            </a:r>
          </a:p>
          <a:p>
            <a:endParaRPr lang="en-IN" dirty="0"/>
          </a:p>
          <a:p>
            <a:r>
              <a:rPr lang="en-IN" dirty="0"/>
              <a:t>This means that the binary number `0b1101110111111001` contains a sequence of 1s with a length of 5, which is the longest sequence in the number.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9D284-0AB2-ACAC-3F7A-31BA2B62C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1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6B02B7-896F-AC5B-F0CB-B7EBDB8F0357}"/>
              </a:ext>
            </a:extLst>
          </p:cNvPr>
          <p:cNvSpPr txBox="1"/>
          <p:nvPr/>
        </p:nvSpPr>
        <p:spPr>
          <a:xfrm>
            <a:off x="103030" y="-1"/>
            <a:ext cx="1208897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LongestSequenceOfOnes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longestSequenceOfOnes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binaryNumber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binaryString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toBinaryString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binaryNumber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maxCount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digit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binaryString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toCharArray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(digit ==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count++;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(count &gt;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maxCount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maxCount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count;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count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}}</a:t>
            </a: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maxCount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binaryNumber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0b1101110111111001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Binary representation of 87769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longestSequence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longestSequenceOfOnes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binaryNumber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longest sequence of 1's in 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toBinaryString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binaryNumber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is: 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longestSequence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823936-3F27-7B7E-407F-E2547FC38F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56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56D342-3409-2F9B-C136-CAA718E67E06}"/>
              </a:ext>
            </a:extLst>
          </p:cNvPr>
          <p:cNvSpPr txBox="1"/>
          <p:nvPr/>
        </p:nvSpPr>
        <p:spPr>
          <a:xfrm>
            <a:off x="2648218" y="568747"/>
            <a:ext cx="68955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i="0" dirty="0">
                <a:solidFill>
                  <a:srgbClr val="FF0000"/>
                </a:solidFill>
                <a:effectLst/>
                <a:latin typeface="Nunito Sans" pitchFamily="2" charset="0"/>
                <a:cs typeface="Times New Roman" panose="02020603050405020304" pitchFamily="18" charset="0"/>
              </a:rPr>
              <a:t>After </a:t>
            </a:r>
            <a:r>
              <a:rPr lang="en-US" sz="4000" dirty="0">
                <a:solidFill>
                  <a:srgbClr val="FF0000"/>
                </a:solidFill>
                <a:latin typeface="Nunito Sans" pitchFamily="2" charset="0"/>
                <a:cs typeface="Times New Roman" panose="02020603050405020304" pitchFamily="18" charset="0"/>
              </a:rPr>
              <a:t>F</a:t>
            </a:r>
            <a:r>
              <a:rPr lang="en-US" sz="4000" b="0" i="0" dirty="0">
                <a:solidFill>
                  <a:srgbClr val="FF0000"/>
                </a:solidFill>
                <a:effectLst/>
                <a:latin typeface="Nunito Sans" pitchFamily="2" charset="0"/>
                <a:cs typeface="Times New Roman" panose="02020603050405020304" pitchFamily="18" charset="0"/>
              </a:rPr>
              <a:t>lipping o</a:t>
            </a:r>
            <a:r>
              <a:rPr lang="en-US" sz="4000" dirty="0">
                <a:solidFill>
                  <a:srgbClr val="FF0000"/>
                </a:solidFill>
                <a:latin typeface="Nunito Sans" pitchFamily="2" charset="0"/>
                <a:cs typeface="Times New Roman" panose="02020603050405020304" pitchFamily="18" charset="0"/>
              </a:rPr>
              <a:t>ne ‘0’ to ‘1’</a:t>
            </a:r>
            <a:r>
              <a:rPr lang="en-US" sz="4000" b="0" i="0" dirty="0">
                <a:solidFill>
                  <a:srgbClr val="FF0000"/>
                </a:solidFill>
                <a:effectLst/>
                <a:latin typeface="Nunito Sans" pitchFamily="2" charset="0"/>
                <a:cs typeface="Times New Roman" panose="02020603050405020304" pitchFamily="18" charset="0"/>
              </a:rPr>
              <a:t> </a:t>
            </a:r>
            <a:endParaRPr lang="en-IN" sz="40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4345C-F825-B715-AFA0-9CE5AFC54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5" y="1372631"/>
            <a:ext cx="11979610" cy="984204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E7E76323-20C7-099E-E16A-6AEA36792135}"/>
              </a:ext>
            </a:extLst>
          </p:cNvPr>
          <p:cNvSpPr/>
          <p:nvPr/>
        </p:nvSpPr>
        <p:spPr>
          <a:xfrm rot="10800000">
            <a:off x="5692462" y="2260243"/>
            <a:ext cx="193183" cy="78561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C8B238-D6DC-89CF-9696-247CB0F82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16" y="3733325"/>
            <a:ext cx="11876989" cy="8679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36E188-13D1-9A0B-6CA8-A0B52CBB7829}"/>
              </a:ext>
            </a:extLst>
          </p:cNvPr>
          <p:cNvSpPr txBox="1"/>
          <p:nvPr/>
        </p:nvSpPr>
        <p:spPr>
          <a:xfrm>
            <a:off x="911180" y="2476287"/>
            <a:ext cx="60981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Before Flipping count 1's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2B3E07-CC00-C12F-1653-77CCD4CCBC10}"/>
              </a:ext>
            </a:extLst>
          </p:cNvPr>
          <p:cNvSpPr txBox="1"/>
          <p:nvPr/>
        </p:nvSpPr>
        <p:spPr>
          <a:xfrm>
            <a:off x="445394" y="5023704"/>
            <a:ext cx="60981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After Flipping count 1's = 7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13A0F4-2753-5F68-7280-A63DB22F98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0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65CF26-FD60-A0E5-A7D2-DBC13A661D34}"/>
              </a:ext>
            </a:extLst>
          </p:cNvPr>
          <p:cNvSpPr txBox="1"/>
          <p:nvPr/>
        </p:nvSpPr>
        <p:spPr>
          <a:xfrm>
            <a:off x="206062" y="476518"/>
            <a:ext cx="1177129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1. The `</a:t>
            </a:r>
            <a:r>
              <a:rPr lang="en-IN" dirty="0" err="1"/>
              <a:t>Longafterflip</a:t>
            </a:r>
            <a:r>
              <a:rPr lang="en-IN" dirty="0"/>
              <a:t>` class is defined to contain the code for finding the longest consecutive sequence of 1s after flipping a single bit in a binary number.</a:t>
            </a:r>
          </a:p>
          <a:p>
            <a:endParaRPr lang="en-IN" dirty="0"/>
          </a:p>
          <a:p>
            <a:r>
              <a:rPr lang="en-IN" dirty="0"/>
              <a:t>2. The `</a:t>
            </a:r>
            <a:r>
              <a:rPr lang="en-IN" dirty="0" err="1"/>
              <a:t>longestConsecutiveOnes</a:t>
            </a:r>
            <a:r>
              <a:rPr lang="en-IN" dirty="0"/>
              <a:t>` method takes an integer `n` as input and returns an integer representing the length of the longest consecutive sequence of 1s.</a:t>
            </a:r>
          </a:p>
          <a:p>
            <a:endParaRPr lang="en-IN" dirty="0"/>
          </a:p>
          <a:p>
            <a:r>
              <a:rPr lang="en-IN" dirty="0"/>
              <a:t>3. Inside the `</a:t>
            </a:r>
            <a:r>
              <a:rPr lang="en-IN" dirty="0" err="1"/>
              <a:t>longestConsecutiveOnes</a:t>
            </a:r>
            <a:r>
              <a:rPr lang="en-IN" dirty="0"/>
              <a:t>` method:</a:t>
            </a:r>
          </a:p>
          <a:p>
            <a:r>
              <a:rPr lang="en-IN" dirty="0"/>
              <a:t>   - The input number `n` is converted to a binary string using `</a:t>
            </a:r>
            <a:r>
              <a:rPr lang="en-IN" dirty="0" err="1"/>
              <a:t>Integer.toBinaryString</a:t>
            </a:r>
            <a:r>
              <a:rPr lang="en-IN" dirty="0"/>
              <a:t>` and stored in the `binary` variable.</a:t>
            </a:r>
          </a:p>
          <a:p>
            <a:r>
              <a:rPr lang="en-IN" dirty="0"/>
              <a:t>   - Three variables are initialized: `</a:t>
            </a:r>
            <a:r>
              <a:rPr lang="en-IN" dirty="0" err="1"/>
              <a:t>maxLength</a:t>
            </a:r>
            <a:r>
              <a:rPr lang="en-IN" dirty="0"/>
              <a:t>` to store the maximum length, `</a:t>
            </a:r>
            <a:r>
              <a:rPr lang="en-IN" dirty="0" err="1"/>
              <a:t>currentLength</a:t>
            </a:r>
            <a:r>
              <a:rPr lang="en-IN" dirty="0"/>
              <a:t>` to keep track of the current length of consecutive ones, and `</a:t>
            </a:r>
            <a:r>
              <a:rPr lang="en-IN" dirty="0" err="1"/>
              <a:t>previousLength</a:t>
            </a:r>
            <a:r>
              <a:rPr lang="en-IN" dirty="0"/>
              <a:t>` to store the length of the previous consecutive sequence of ones encountered.</a:t>
            </a:r>
          </a:p>
          <a:p>
            <a:endParaRPr lang="en-IN" dirty="0"/>
          </a:p>
          <a:p>
            <a:r>
              <a:rPr lang="en-IN" dirty="0"/>
              <a:t>4. A loop is used to iterate over each bit in the `binary` string:</a:t>
            </a:r>
          </a:p>
          <a:p>
            <a:r>
              <a:rPr lang="en-IN" dirty="0"/>
              <a:t>   - The loop variable `bit` represents the current bit being processed.</a:t>
            </a:r>
          </a:p>
          <a:p>
            <a:r>
              <a:rPr lang="en-IN" dirty="0"/>
              <a:t>   - If `bit` is equal to '1', indicating a consecutive sequence of ones:</a:t>
            </a:r>
          </a:p>
          <a:p>
            <a:r>
              <a:rPr lang="en-IN" dirty="0"/>
              <a:t>     - The `</a:t>
            </a:r>
            <a:r>
              <a:rPr lang="en-IN" dirty="0" err="1"/>
              <a:t>currentLength</a:t>
            </a:r>
            <a:r>
              <a:rPr lang="en-IN" dirty="0"/>
              <a:t>` variable is incremented.</a:t>
            </a:r>
          </a:p>
          <a:p>
            <a:r>
              <a:rPr lang="en-IN" dirty="0"/>
              <a:t>   - If `bit` is not equal to '1', indicating a bit '0':</a:t>
            </a:r>
          </a:p>
          <a:p>
            <a:r>
              <a:rPr lang="en-IN" dirty="0"/>
              <a:t>     - The `</a:t>
            </a:r>
            <a:r>
              <a:rPr lang="en-IN" dirty="0" err="1"/>
              <a:t>maxLength</a:t>
            </a:r>
            <a:r>
              <a:rPr lang="en-IN" dirty="0"/>
              <a:t>` is updated by taking the maximum of the current length, previous length, and adding 1 (representing flipping the current '0' bit to '1').</a:t>
            </a:r>
          </a:p>
          <a:p>
            <a:r>
              <a:rPr lang="en-IN" dirty="0"/>
              <a:t>     - The `</a:t>
            </a:r>
            <a:r>
              <a:rPr lang="en-IN" dirty="0" err="1"/>
              <a:t>previousLength</a:t>
            </a:r>
            <a:r>
              <a:rPr lang="en-IN" dirty="0"/>
              <a:t>` is updated to the current length.</a:t>
            </a:r>
          </a:p>
          <a:p>
            <a:r>
              <a:rPr lang="en-IN" dirty="0"/>
              <a:t>     - The `</a:t>
            </a:r>
            <a:r>
              <a:rPr lang="en-IN" dirty="0" err="1"/>
              <a:t>currentLength</a:t>
            </a:r>
            <a:r>
              <a:rPr lang="en-IN" dirty="0"/>
              <a:t>` is reset to 0 to start counting a new sequence.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CEE8BA-739E-6C4B-2A06-E475A36B65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4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1CA1D8-CD64-EDD7-D0D2-F20FABB783DF}"/>
              </a:ext>
            </a:extLst>
          </p:cNvPr>
          <p:cNvSpPr txBox="1"/>
          <p:nvPr/>
        </p:nvSpPr>
        <p:spPr>
          <a:xfrm>
            <a:off x="399244" y="193183"/>
            <a:ext cx="117927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5. After the loop ends, the `</a:t>
            </a:r>
            <a:r>
              <a:rPr lang="en-IN" dirty="0" err="1"/>
              <a:t>maxLength</a:t>
            </a:r>
            <a:r>
              <a:rPr lang="en-IN" dirty="0"/>
              <a:t>` is updated one more time, considering the final consecutive sequence of ones encountered.</a:t>
            </a:r>
          </a:p>
          <a:p>
            <a:endParaRPr lang="en-IN" dirty="0"/>
          </a:p>
          <a:p>
            <a:r>
              <a:rPr lang="en-IN" dirty="0"/>
              <a:t>6. The method returns the `</a:t>
            </a:r>
            <a:r>
              <a:rPr lang="en-IN" dirty="0" err="1"/>
              <a:t>maxLength</a:t>
            </a:r>
            <a:r>
              <a:rPr lang="en-IN" dirty="0"/>
              <a:t>` as the result.</a:t>
            </a:r>
          </a:p>
          <a:p>
            <a:endParaRPr lang="en-IN" dirty="0"/>
          </a:p>
          <a:p>
            <a:r>
              <a:rPr lang="en-IN" dirty="0"/>
              <a:t>7. The `main` method serves as the entry point of the program.</a:t>
            </a:r>
          </a:p>
          <a:p>
            <a:r>
              <a:rPr lang="en-IN" dirty="0"/>
              <a:t>   - An example binary number, `0b111011110`, is stored in the variable `n`.</a:t>
            </a:r>
          </a:p>
          <a:p>
            <a:r>
              <a:rPr lang="en-IN" dirty="0"/>
              <a:t>   - The `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9F5BC0-1B54-9B95-121E-AADA2C7E8E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08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7CC907-7DCA-1FF3-46D6-2B3FA409BA1C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Longafterflip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longestConsecutiveOnes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binary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toBinaryString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(n);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maxLength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currentLength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previousLength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binary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toCharArray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(bit ==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currentLength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maxLength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maxLength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currentLength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previousLength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previousLength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currentLength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currentLength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maxLength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maxLength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currentLength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previousLength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maxLength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0b111011110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longestConsecutiveOnes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(n));  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Output: 8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C1642E-E07E-FB54-26F2-F48DD5797A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8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1227</Words>
  <Application>Microsoft Office PowerPoint</Application>
  <PresentationFormat>Widescreen</PresentationFormat>
  <Paragraphs>108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Nunito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AQEEL Official</dc:creator>
  <cp:lastModifiedBy>AQEEL Official</cp:lastModifiedBy>
  <cp:revision>8</cp:revision>
  <dcterms:created xsi:type="dcterms:W3CDTF">2023-05-10T08:47:54Z</dcterms:created>
  <dcterms:modified xsi:type="dcterms:W3CDTF">2023-06-14T15:47:06Z</dcterms:modified>
</cp:coreProperties>
</file>