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72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3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D3FABF-DFF8-4DA3-AAFA-3FC1985ED8C2}">
          <p14:sldIdLst>
            <p14:sldId id="272"/>
            <p14:sldId id="256"/>
            <p14:sldId id="257"/>
            <p14:sldId id="258"/>
            <p14:sldId id="259"/>
            <p14:sldId id="260"/>
            <p14:sldId id="262"/>
            <p14:sldId id="263"/>
            <p14:sldId id="372"/>
          </p14:sldIdLst>
        </p14:section>
        <p14:section name="Untitled Section" id="{5412FBA4-60E1-4A51-A033-32969FC1BC7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D3258-E7C8-4BF0-AACD-F3B034781C28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2B5A-09D6-46A0-9527-92FE82D9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0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3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0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3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763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4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49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00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16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4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2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4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3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5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1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DD1499-0D2E-4F36-A7F1-8E3A89CFA303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D6F149-E7E9-4931-B630-11719B412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0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78F2-C686-E46D-4E7D-3EB888B03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Swap Algorithm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21FA9-EBEB-4A74-E1A9-10212EFEA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5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D4A4-8DD1-2A3D-5EEF-70EE55E5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</a:t>
            </a:r>
            <a:r>
              <a:rPr lang="en-US" dirty="0" err="1"/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8C0C-D086-742F-F9E4-03A7C68D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79944"/>
            <a:ext cx="9905998" cy="4111257"/>
          </a:xfrm>
        </p:spPr>
        <p:txBody>
          <a:bodyPr>
            <a:normAutofit fontScale="55000" lnSpcReduction="20000"/>
          </a:bodyPr>
          <a:lstStyle/>
          <a:p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Is Collection Of Elements Of Same Datatype Stored With Index Position</a:t>
            </a:r>
          </a:p>
          <a:p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</a:p>
          <a:p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Datatype </a:t>
            </a:r>
            <a:r>
              <a:rPr lang="en-US" sz="3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[Array Size]= {Elements};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0       1      2       3      4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</a:t>
            </a:r>
            <a:r>
              <a:rPr lang="en-US" sz="3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[5]= {10,29,35,77,88};</a:t>
            </a:r>
          </a:p>
          <a:p>
            <a:pPr marL="0" indent="0">
              <a:buNone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[7]={ ‘A’, ‘C’, ‘G’, ‘P’, ‘H’, ‘I’ ,’K’};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A387E3-78A0-A6FB-78DD-CC95F957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34451"/>
              </p:ext>
            </p:extLst>
          </p:nvPr>
        </p:nvGraphicFramePr>
        <p:xfrm>
          <a:off x="3117296" y="3559246"/>
          <a:ext cx="3147237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9597">
                  <a:extLst>
                    <a:ext uri="{9D8B030D-6E8A-4147-A177-3AD203B41FA5}">
                      <a16:colId xmlns:a16="http://schemas.microsoft.com/office/drawing/2014/main" val="3752819368"/>
                    </a:ext>
                  </a:extLst>
                </a:gridCol>
                <a:gridCol w="624027">
                  <a:extLst>
                    <a:ext uri="{9D8B030D-6E8A-4147-A177-3AD203B41FA5}">
                      <a16:colId xmlns:a16="http://schemas.microsoft.com/office/drawing/2014/main" val="351051843"/>
                    </a:ext>
                  </a:extLst>
                </a:gridCol>
                <a:gridCol w="565239">
                  <a:extLst>
                    <a:ext uri="{9D8B030D-6E8A-4147-A177-3AD203B41FA5}">
                      <a16:colId xmlns:a16="http://schemas.microsoft.com/office/drawing/2014/main" val="124672412"/>
                    </a:ext>
                  </a:extLst>
                </a:gridCol>
                <a:gridCol w="604674">
                  <a:extLst>
                    <a:ext uri="{9D8B030D-6E8A-4147-A177-3AD203B41FA5}">
                      <a16:colId xmlns:a16="http://schemas.microsoft.com/office/drawing/2014/main" val="859235597"/>
                    </a:ext>
                  </a:extLst>
                </a:gridCol>
                <a:gridCol w="833700">
                  <a:extLst>
                    <a:ext uri="{9D8B030D-6E8A-4147-A177-3AD203B41FA5}">
                      <a16:colId xmlns:a16="http://schemas.microsoft.com/office/drawing/2014/main" val="3710744280"/>
                    </a:ext>
                  </a:extLst>
                </a:gridCol>
              </a:tblGrid>
              <a:tr h="52034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0914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07930A0-DD2C-86D2-21DF-B6688F31AA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5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3D02-8417-EB73-0098-F6D0F710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10080290" cy="1263446"/>
          </a:xfrm>
        </p:spPr>
        <p:txBody>
          <a:bodyPr>
            <a:normAutofit/>
          </a:bodyPr>
          <a:lstStyle/>
          <a:p>
            <a:r>
              <a:rPr lang="en-US" sz="3200" dirty="0"/>
              <a:t>Block Swap Algorithm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CD0E-2C61-E362-370E-49217B9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76" y="1958803"/>
            <a:ext cx="10364452" cy="3424107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 Swap Algorithm Or Array Rotation In Java</a:t>
            </a:r>
          </a:p>
          <a:p>
            <a:pPr algn="just"/>
            <a:r>
              <a:rPr lang="en-US" sz="22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Block Swap Algorithm For Array Rotation Is An Efficient Algorithm That Is Used For Array Rotation. It Can Do Your Work In O(n) Time Complexity.</a:t>
            </a:r>
          </a:p>
          <a:p>
            <a:pPr algn="just"/>
            <a:r>
              <a:rPr lang="en-US" sz="22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In Array Rotation, We Are Given An Array </a:t>
            </a:r>
            <a:r>
              <a:rPr lang="en-US" sz="2200" b="0" i="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Of Size N And A Number D That Define The No. Of The Element To Be Rotated.</a:t>
            </a:r>
          </a:p>
          <a:p>
            <a:pPr algn="just"/>
            <a:r>
              <a:rPr lang="en-US" sz="22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US" sz="22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On Rotation, We Will Shift The One Element To The Last Position And Shift The Next Elements To One Position.</a:t>
            </a:r>
          </a:p>
          <a:p>
            <a:pPr algn="just"/>
            <a:r>
              <a:rPr lang="en-US" sz="22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 At Index 0 Will Be Shifted To Index N-1. And The Rest Of The Elements Are Shifted To The Previous Index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9EF6D-7B3C-538F-229B-4C185CD3C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B0CA-8B32-4D75-BA5D-67FC5D6B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080529"/>
            <a:ext cx="10364452" cy="34241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i="0" cap="none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Rotation Example</a:t>
            </a:r>
          </a:p>
          <a:p>
            <a:pPr marL="0" indent="0" algn="just">
              <a:buNone/>
            </a:pPr>
            <a:r>
              <a:rPr lang="en-US" sz="1800" b="1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Input:</a:t>
            </a:r>
            <a:endParaRPr lang="en-US" sz="1800" b="0" i="0" cap="non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0" i="0" cap="non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800" b="0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= {7, 9, 8, 0, 5, 1, 6, 4}, S = 8, D = 2</a:t>
            </a:r>
          </a:p>
          <a:p>
            <a:pPr algn="just"/>
            <a:r>
              <a:rPr lang="en-US" sz="1800" b="1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1800" b="0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Result[] = {8, 0, 5, 1, 6, 4, 7, 9}</a:t>
            </a:r>
          </a:p>
          <a:p>
            <a:pPr algn="just"/>
            <a:r>
              <a:rPr lang="en-US" sz="1800" b="1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r>
              <a:rPr lang="en-US" sz="1800" b="0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 Is The Size Of The Input Array. D = 2 Means We Have To Rotate The Array 2 Times. When We Rotate The First Time, We Get</a:t>
            </a:r>
          </a:p>
          <a:p>
            <a:pPr algn="just"/>
            <a:r>
              <a:rPr lang="en-US" sz="1800" b="0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{9, 8, 0, 5, 1, 6, 4, 7}. Now, We Rotate The Array A Second Time, And We Get The Following.</a:t>
            </a:r>
          </a:p>
          <a:p>
            <a:pPr marL="0" indent="0" algn="just">
              <a:buNone/>
            </a:pPr>
            <a:r>
              <a:rPr lang="en-US" sz="1800" b="1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2.Input:</a:t>
            </a:r>
            <a:endParaRPr lang="en-US" sz="1800" b="0" i="0" cap="non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0" i="0" cap="non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800" b="0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= {6, 8, 7, 9, 0, 5, 1, 3, 2, 4}, S = 10, D = 5</a:t>
            </a:r>
          </a:p>
          <a:p>
            <a:pPr algn="just"/>
            <a:r>
              <a:rPr lang="en-US" sz="1800" b="1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1800" b="0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Result[] = {5, 1, 2, 3, 4, 6, 8, 7, 9, 0}</a:t>
            </a:r>
          </a:p>
          <a:p>
            <a:pPr algn="just"/>
            <a:r>
              <a:rPr lang="en-US" sz="1800" b="1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r>
              <a:rPr lang="en-US" sz="1800" b="0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After Rotating The Array 5 Times, We Get The Following:</a:t>
            </a:r>
          </a:p>
          <a:p>
            <a:pPr algn="just"/>
            <a:r>
              <a:rPr lang="en-US" sz="1800" b="0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{5, 1, 2, 3, 4, 6, 8, 7, 9, 0}, Which Is Our Answer.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706EB-C1D9-00B7-EFBF-1FE3C1226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4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A659-158D-D0F6-548F-A3D2AFED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62413"/>
            <a:ext cx="10364451" cy="1596177"/>
          </a:xfrm>
        </p:spPr>
        <p:txBody>
          <a:bodyPr/>
          <a:lstStyle/>
          <a:p>
            <a:r>
              <a:rPr lang="en-US" dirty="0"/>
              <a:t>Algorithm steps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C4D3DD-76F8-CE23-078C-CA0C25F8E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2873" y="1768419"/>
            <a:ext cx="5234318" cy="160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[0..d-1] and B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[d..n-1]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Do following until size of A is equal to size of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DBD0F6C-4989-0D44-3B81-4EEEA251C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342" y="2622257"/>
            <a:ext cx="10062866" cy="92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is shorter, divide B into Bl and Br such that Br is of same length as A. Swap A and Br to change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ABlBr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BrBlA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Now A is at its final place, so recur on pieces of B.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4685436-F98B-5454-16A1-8ED3FB7B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622" y="3440410"/>
            <a:ext cx="7541820" cy="160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If A is longer, divide A into Al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such that Al is of same length as B Swap Al and B to change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AlArB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Now B is at its final place, so recur on pieces of 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A93B784-9946-A6F6-0723-2C87E9C6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12" y="4563966"/>
            <a:ext cx="6176884" cy="3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Finally when A and B are of equal size, block swap them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4F2D2-CF38-6E17-2EFC-9D42B5EA0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6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295D86-55A2-35AC-28AD-4AED10ED556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92568007"/>
              </p:ext>
            </p:extLst>
          </p:nvPr>
        </p:nvGraphicFramePr>
        <p:xfrm>
          <a:off x="6485973" y="634385"/>
          <a:ext cx="5307530" cy="5973902"/>
        </p:xfrm>
        <a:graphic>
          <a:graphicData uri="http://schemas.openxmlformats.org/drawingml/2006/table">
            <a:tbl>
              <a:tblPr/>
              <a:tblGrid>
                <a:gridCol w="5307530">
                  <a:extLst>
                    <a:ext uri="{9D8B030D-6E8A-4147-A177-3AD203B41FA5}">
                      <a16:colId xmlns:a16="http://schemas.microsoft.com/office/drawing/2014/main" val="2704487997"/>
                    </a:ext>
                  </a:extLst>
                </a:gridCol>
              </a:tblGrid>
              <a:tr h="562441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/*UTILITY FUNCTIONS*/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/* function to print an array */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public static void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printArray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[], int size)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int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for (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size;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++)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+ " ");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/*This function swaps d elements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starting at index fi with d elements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starting at index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*/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public static void swap(int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[], int fi, int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                int d)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int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temp;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for (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d;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++) {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temp =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[fi +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[fi +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 temp;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// Driver Code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public static void main(String[]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int 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 = { 1, 2, 3, 4, 5, 6, 7 };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leftRotate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2, 7);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printArray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200" b="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7);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43480" marR="43480" marT="60871" marB="60871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63584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8542D1FF-A249-C957-E880-067213F51A0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97442" y="138224"/>
            <a:ext cx="4009111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java.io.*;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GFG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leftRotate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 d == 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 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elements to be rotated is more than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array size*/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 &gt; 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= d % n;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d;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= n - d;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!= j)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j)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/*A is shorter*/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 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 + j 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-=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/*B is shorter*/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 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d, j);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-= j;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7);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/*Finally, block swap A and B*/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 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141CA-1565-F9BB-564D-57870B9BB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6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2D04009-6DA2-3660-BAD6-FE73E1A26A7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01241" y="2073358"/>
            <a:ext cx="10195071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3 4 5 6 7 1 2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O(n)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Auxiliary Space: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cap="none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we are using recursive function in program the space complexity is</a:t>
            </a:r>
            <a:br>
              <a:rPr lang="pt-BR" dirty="0"/>
            </a:br>
            <a:r>
              <a:rPr lang="pt-BR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Auxiliary Space</a:t>
            </a:r>
            <a:r>
              <a:rPr lang="pt-BR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pt-BR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B21C2E-005F-0964-EE4D-2661EFAA5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27428" y="3127027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128789" y="183309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168</TotalTime>
  <Words>1043</Words>
  <Application>Microsoft Office PowerPoint</Application>
  <PresentationFormat>Widescreen</PresentationFormat>
  <Paragraphs>118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Nunito Sans</vt:lpstr>
      <vt:lpstr>Times New Roman</vt:lpstr>
      <vt:lpstr>Tw Cen MT</vt:lpstr>
      <vt:lpstr>Wingdings</vt:lpstr>
      <vt:lpstr>Droplet</vt:lpstr>
      <vt:lpstr>PowerPoint Presentation</vt:lpstr>
      <vt:lpstr>Block Swap Algorithm</vt:lpstr>
      <vt:lpstr>Array DEfinition</vt:lpstr>
      <vt:lpstr>Block Swap Algorithm</vt:lpstr>
      <vt:lpstr>PowerPoint Presentation</vt:lpstr>
      <vt:lpstr>Algorithm steps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Swap Algorithm</dc:title>
  <dc:creator>Viswanathan Sathyanarayanan</dc:creator>
  <cp:lastModifiedBy>AQEEL Official</cp:lastModifiedBy>
  <cp:revision>5</cp:revision>
  <dcterms:created xsi:type="dcterms:W3CDTF">2023-06-07T07:22:30Z</dcterms:created>
  <dcterms:modified xsi:type="dcterms:W3CDTF">2023-06-14T15:51:36Z</dcterms:modified>
</cp:coreProperties>
</file>