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374" r:id="rId3"/>
    <p:sldId id="370" r:id="rId4"/>
    <p:sldId id="373" r:id="rId5"/>
    <p:sldId id="375" r:id="rId6"/>
    <p:sldId id="376" r:id="rId7"/>
    <p:sldId id="3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1298A9-EDD0-3ED2-1DD9-60A6CE1D8355}"/>
              </a:ext>
            </a:extLst>
          </p:cNvPr>
          <p:cNvSpPr txBox="1"/>
          <p:nvPr/>
        </p:nvSpPr>
        <p:spPr>
          <a:xfrm>
            <a:off x="2909434" y="2437847"/>
            <a:ext cx="1016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Max Product Sub Array</a:t>
            </a:r>
            <a:endParaRPr lang="en-IN" sz="4000" dirty="0">
              <a:latin typeface="Nunito Sa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8AF728-42EF-E159-1CE0-B497576B3E87}"/>
              </a:ext>
            </a:extLst>
          </p:cNvPr>
          <p:cNvSpPr/>
          <p:nvPr/>
        </p:nvSpPr>
        <p:spPr>
          <a:xfrm>
            <a:off x="2512008" y="2358056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00A10-D7C9-4164-793F-D162A6437D9B}"/>
              </a:ext>
            </a:extLst>
          </p:cNvPr>
          <p:cNvSpPr txBox="1"/>
          <p:nvPr/>
        </p:nvSpPr>
        <p:spPr>
          <a:xfrm>
            <a:off x="10608853" y="5900117"/>
            <a:ext cx="1159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VIT</a:t>
            </a:r>
          </a:p>
        </p:txBody>
      </p:sp>
    </p:spTree>
    <p:extLst>
      <p:ext uri="{BB962C8B-B14F-4D97-AF65-F5344CB8AC3E}">
        <p14:creationId xmlns:p14="http://schemas.microsoft.com/office/powerpoint/2010/main" val="254443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3C0835-5FFC-0506-0ACD-928733E481A2}"/>
              </a:ext>
            </a:extLst>
          </p:cNvPr>
          <p:cNvSpPr txBox="1"/>
          <p:nvPr/>
        </p:nvSpPr>
        <p:spPr>
          <a:xfrm>
            <a:off x="454770" y="0"/>
            <a:ext cx="6098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WHAT IS SUB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CD6F0-BFD4-6A3D-52B6-9FAFB5EE967D}"/>
              </a:ext>
            </a:extLst>
          </p:cNvPr>
          <p:cNvSpPr txBox="1"/>
          <p:nvPr/>
        </p:nvSpPr>
        <p:spPr>
          <a:xfrm>
            <a:off x="0" y="523220"/>
            <a:ext cx="11883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subarray, also known as a contiguous subarray, is a sequence of elements within an array that preserves the order of the elements. In other words, a subarray is formed by selecting a range of elements from the original array without changing their relative order.</a:t>
            </a:r>
          </a:p>
          <a:p>
            <a:endParaRPr lang="en-IN" dirty="0"/>
          </a:p>
          <a:p>
            <a:r>
              <a:rPr lang="en-IN" dirty="0"/>
              <a:t>For example, consider the following array:</a:t>
            </a:r>
          </a:p>
          <a:p>
            <a:r>
              <a:rPr lang="en-IN" dirty="0"/>
              <a:t>[1, 2, 3, 4, 5]</a:t>
            </a:r>
          </a:p>
          <a:p>
            <a:endParaRPr lang="en-IN" dirty="0"/>
          </a:p>
          <a:p>
            <a:r>
              <a:rPr lang="en-IN" dirty="0"/>
              <a:t>Possible subarrays of this array include:</a:t>
            </a:r>
          </a:p>
          <a:p>
            <a:r>
              <a:rPr lang="en-IN" dirty="0"/>
              <a:t>- [1]</a:t>
            </a:r>
          </a:p>
          <a:p>
            <a:r>
              <a:rPr lang="en-IN" dirty="0"/>
              <a:t>	- [1, 2]</a:t>
            </a:r>
          </a:p>
          <a:p>
            <a:pPr marL="285750" indent="-285750">
              <a:buFontTx/>
              <a:buChar char="-"/>
            </a:pPr>
            <a:r>
              <a:rPr lang="en-IN" dirty="0"/>
              <a:t>[2]		- [1, 2, 3]</a:t>
            </a:r>
          </a:p>
          <a:p>
            <a:r>
              <a:rPr lang="en-IN" dirty="0"/>
              <a:t>	- [2, 3]		- [1, 2, 3, 4]</a:t>
            </a:r>
          </a:p>
          <a:p>
            <a:pPr marL="285750" indent="-285750">
              <a:buFontTx/>
              <a:buChar char="-"/>
            </a:pPr>
            <a:r>
              <a:rPr lang="en-IN" dirty="0"/>
              <a:t>[3]		- [2, 3, 4]		      [1, 2, 3, 4, 5]</a:t>
            </a:r>
          </a:p>
          <a:p>
            <a:r>
              <a:rPr lang="en-IN" dirty="0"/>
              <a:t>	- [3, 4]		- [2, 3, 4, 5]</a:t>
            </a:r>
          </a:p>
          <a:p>
            <a:pPr marL="285750" indent="-285750">
              <a:buFontTx/>
              <a:buChar char="-"/>
            </a:pPr>
            <a:r>
              <a:rPr lang="en-IN" dirty="0"/>
              <a:t>[4]		- [3, 4, 5]</a:t>
            </a:r>
          </a:p>
          <a:p>
            <a:r>
              <a:rPr lang="en-IN" dirty="0"/>
              <a:t>	- [4, 5]</a:t>
            </a:r>
          </a:p>
          <a:p>
            <a:r>
              <a:rPr lang="en-IN" dirty="0"/>
              <a:t>- [5]</a:t>
            </a:r>
          </a:p>
          <a:p>
            <a:r>
              <a:rPr lang="en-IN" dirty="0"/>
              <a:t>And so on. Each subarray maintains the order of the elements as they appear in the original array.</a:t>
            </a:r>
          </a:p>
          <a:p>
            <a:endParaRPr lang="en-IN" dirty="0"/>
          </a:p>
          <a:p>
            <a:r>
              <a:rPr lang="en-IN" dirty="0"/>
              <a:t>Subarrays are commonly used in algorithms and programming when dealing with array manipulation or searching for specific patterns or sums within an array.</a:t>
            </a:r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20B9B-FAED-4AA1-44F9-9E45C535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78" y="0"/>
            <a:ext cx="6157524" cy="197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ECE73-FD77-4C60-8245-E9B085BDDB1B}"/>
              </a:ext>
            </a:extLst>
          </p:cNvPr>
          <p:cNvSpPr txBox="1"/>
          <p:nvPr/>
        </p:nvSpPr>
        <p:spPr>
          <a:xfrm>
            <a:off x="566671" y="2274478"/>
            <a:ext cx="113591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subarrays for the array {4, 0, -2, 6} are:</a:t>
            </a:r>
          </a:p>
          <a:p>
            <a:endParaRPr lang="en-IN" dirty="0"/>
          </a:p>
          <a:p>
            <a:r>
              <a:rPr lang="en-IN" dirty="0"/>
              <a:t>[4]</a:t>
            </a:r>
          </a:p>
          <a:p>
            <a:r>
              <a:rPr lang="en-IN" dirty="0"/>
              <a:t>	[4, 0]</a:t>
            </a:r>
          </a:p>
          <a:p>
            <a:r>
              <a:rPr lang="en-IN" dirty="0"/>
              <a:t>[0]		 [4, 0, -2]</a:t>
            </a:r>
          </a:p>
          <a:p>
            <a:r>
              <a:rPr lang="en-IN" dirty="0"/>
              <a:t>	[0, -2]		[4, 0, -2, 6]</a:t>
            </a:r>
          </a:p>
          <a:p>
            <a:r>
              <a:rPr lang="en-IN" dirty="0"/>
              <a:t>[-2]		[0, -2, 6]</a:t>
            </a:r>
          </a:p>
          <a:p>
            <a:r>
              <a:rPr lang="en-IN" dirty="0"/>
              <a:t>	[-2, 6]</a:t>
            </a:r>
          </a:p>
          <a:p>
            <a:r>
              <a:rPr lang="en-IN" dirty="0"/>
              <a:t>[6]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general, for an array of length N, there are N(N+1)/2 subarrays.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B55D3-B77B-84AE-CCC3-889EC15C1C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8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15A1D-0F8E-9C51-AC61-7C428481ADE8}"/>
              </a:ext>
            </a:extLst>
          </p:cNvPr>
          <p:cNvSpPr txBox="1"/>
          <p:nvPr/>
        </p:nvSpPr>
        <p:spPr>
          <a:xfrm>
            <a:off x="416417" y="265373"/>
            <a:ext cx="1135916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subarrays for the array {4, 0, -2, 6} products are:</a:t>
            </a:r>
          </a:p>
          <a:p>
            <a:endParaRPr lang="en-IN" dirty="0"/>
          </a:p>
          <a:p>
            <a:r>
              <a:rPr lang="en-IN" dirty="0"/>
              <a:t>[4]x1 =1</a:t>
            </a:r>
          </a:p>
          <a:p>
            <a:r>
              <a:rPr lang="en-IN" dirty="0"/>
              <a:t>	[4x0]=0</a:t>
            </a:r>
          </a:p>
          <a:p>
            <a:r>
              <a:rPr lang="en-IN" dirty="0"/>
              <a:t>[0]x1=0		   [4x 0x -2]=0</a:t>
            </a:r>
          </a:p>
          <a:p>
            <a:r>
              <a:rPr lang="en-IN" dirty="0"/>
              <a:t>	[0x-2]=0		          [4x 0x -2x 6]=0</a:t>
            </a:r>
          </a:p>
          <a:p>
            <a:r>
              <a:rPr lang="en-IN" dirty="0"/>
              <a:t>[-2]x1=-2		   [0x -2x 6]=0</a:t>
            </a:r>
          </a:p>
          <a:p>
            <a:r>
              <a:rPr lang="en-IN" dirty="0"/>
              <a:t>	[-2x6]=-12</a:t>
            </a:r>
          </a:p>
          <a:p>
            <a:r>
              <a:rPr lang="en-IN" dirty="0"/>
              <a:t>[6]x1=</a:t>
            </a:r>
            <a:r>
              <a:rPr lang="en-IN" sz="2400" dirty="0">
                <a:solidFill>
                  <a:srgbClr val="FF0000"/>
                </a:solidFill>
              </a:rPr>
              <a:t>6</a:t>
            </a:r>
          </a:p>
          <a:p>
            <a:endParaRPr lang="en-IN" dirty="0"/>
          </a:p>
          <a:p>
            <a:r>
              <a:rPr lang="en-IN" dirty="0"/>
              <a:t>The max product of sub array is 6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1C120-F032-EECF-2019-12CA38BA3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7D691-5D32-DDE7-8C4A-3D4AAC56F934}"/>
              </a:ext>
            </a:extLst>
          </p:cNvPr>
          <p:cNvSpPr txBox="1"/>
          <p:nvPr/>
        </p:nvSpPr>
        <p:spPr>
          <a:xfrm>
            <a:off x="321971" y="58846"/>
            <a:ext cx="1099855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Maxproduct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[]={-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=a[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],m=a[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],min=a[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],temp=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max=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],max*a[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min=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],min*a[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max=min=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temp=max;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max=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],min*a[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min=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],temp*a[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m=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m,max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(m);}}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FCC99-DB86-D1CC-EA18-E2149BC3A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2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650</Words>
  <Application>Microsoft Office PowerPoint</Application>
  <PresentationFormat>Widescreen</PresentationFormat>
  <Paragraphs>74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8</cp:revision>
  <dcterms:created xsi:type="dcterms:W3CDTF">2023-05-10T08:47:54Z</dcterms:created>
  <dcterms:modified xsi:type="dcterms:W3CDTF">2023-06-20T12:13:49Z</dcterms:modified>
</cp:coreProperties>
</file>