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72" r:id="rId2"/>
    <p:sldId id="370" r:id="rId3"/>
    <p:sldId id="373" r:id="rId4"/>
    <p:sldId id="374" r:id="rId5"/>
    <p:sldId id="375" r:id="rId6"/>
    <p:sldId id="376" r:id="rId7"/>
    <p:sldId id="377" r:id="rId8"/>
    <p:sldId id="37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518975-8934-4771-AF08-1A257C48F7AD}" type="datetimeFigureOut">
              <a:rPr lang="en-IN" smtClean="0"/>
              <a:t>23-06-2023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E990C0-AD91-46EA-AB00-F0B210DDC161}" type="slidenum">
              <a:rPr lang="en-IN" smtClean="0"/>
              <a:t>‹#›</a:t>
            </a:fld>
            <a:endParaRPr lang="en-IN"/>
          </a:p>
        </p:txBody>
      </p:sp>
    </p:spTree>
    <p:extLst>
      <p:ext uri="{BB962C8B-B14F-4D97-AF65-F5344CB8AC3E}">
        <p14:creationId xmlns:p14="http://schemas.microsoft.com/office/powerpoint/2010/main" val="3283043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1033533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912406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5BE20-E304-E50A-7275-9B01BAECD2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089444-676A-85DF-7A91-F6BEF15B6E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807CB06-D95C-AB7F-CF76-270EF5C5A86C}"/>
              </a:ext>
            </a:extLst>
          </p:cNvPr>
          <p:cNvSpPr>
            <a:spLocks noGrp="1"/>
          </p:cNvSpPr>
          <p:nvPr>
            <p:ph type="dt" sz="half" idx="10"/>
          </p:nvPr>
        </p:nvSpPr>
        <p:spPr/>
        <p:txBody>
          <a:bodyPr/>
          <a:lstStyle/>
          <a:p>
            <a:fld id="{85E37057-8EEF-4970-971A-E729ECFB4DF5}" type="datetimeFigureOut">
              <a:rPr lang="en-IN" smtClean="0"/>
              <a:t>23-06-2023</a:t>
            </a:fld>
            <a:endParaRPr lang="en-IN"/>
          </a:p>
        </p:txBody>
      </p:sp>
      <p:sp>
        <p:nvSpPr>
          <p:cNvPr id="5" name="Footer Placeholder 4">
            <a:extLst>
              <a:ext uri="{FF2B5EF4-FFF2-40B4-BE49-F238E27FC236}">
                <a16:creationId xmlns:a16="http://schemas.microsoft.com/office/drawing/2014/main" id="{05911846-10FF-4F59-F5E0-C31A33F0EB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B6CEAE-5742-4805-773B-021C035A0258}"/>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3102111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D37B9-005B-FDC3-30CB-4B54D889CE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E8D0BD-8D2B-AA5C-A832-B1E68B5BD7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D49FAF-0B90-F71E-F23A-3A1AA53B7CDE}"/>
              </a:ext>
            </a:extLst>
          </p:cNvPr>
          <p:cNvSpPr>
            <a:spLocks noGrp="1"/>
          </p:cNvSpPr>
          <p:nvPr>
            <p:ph type="dt" sz="half" idx="10"/>
          </p:nvPr>
        </p:nvSpPr>
        <p:spPr/>
        <p:txBody>
          <a:bodyPr/>
          <a:lstStyle/>
          <a:p>
            <a:fld id="{85E37057-8EEF-4970-971A-E729ECFB4DF5}" type="datetimeFigureOut">
              <a:rPr lang="en-IN" smtClean="0"/>
              <a:t>23-06-2023</a:t>
            </a:fld>
            <a:endParaRPr lang="en-IN"/>
          </a:p>
        </p:txBody>
      </p:sp>
      <p:sp>
        <p:nvSpPr>
          <p:cNvPr id="5" name="Footer Placeholder 4">
            <a:extLst>
              <a:ext uri="{FF2B5EF4-FFF2-40B4-BE49-F238E27FC236}">
                <a16:creationId xmlns:a16="http://schemas.microsoft.com/office/drawing/2014/main" id="{1AA8EE51-6EE1-8312-BEAE-AFBAA57D0A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EE164F-47C3-338D-19E0-11D18DE85098}"/>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2408436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FBE76E-2FC7-4A85-22B4-C391C2AD54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81806D-6F3F-8BAD-BF7F-D4F4BE508A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01D3EF-94CA-3240-AA7B-0A2C6BAA6C57}"/>
              </a:ext>
            </a:extLst>
          </p:cNvPr>
          <p:cNvSpPr>
            <a:spLocks noGrp="1"/>
          </p:cNvSpPr>
          <p:nvPr>
            <p:ph type="dt" sz="half" idx="10"/>
          </p:nvPr>
        </p:nvSpPr>
        <p:spPr/>
        <p:txBody>
          <a:bodyPr/>
          <a:lstStyle/>
          <a:p>
            <a:fld id="{85E37057-8EEF-4970-971A-E729ECFB4DF5}" type="datetimeFigureOut">
              <a:rPr lang="en-IN" smtClean="0"/>
              <a:t>23-06-2023</a:t>
            </a:fld>
            <a:endParaRPr lang="en-IN"/>
          </a:p>
        </p:txBody>
      </p:sp>
      <p:sp>
        <p:nvSpPr>
          <p:cNvPr id="5" name="Footer Placeholder 4">
            <a:extLst>
              <a:ext uri="{FF2B5EF4-FFF2-40B4-BE49-F238E27FC236}">
                <a16:creationId xmlns:a16="http://schemas.microsoft.com/office/drawing/2014/main" id="{A5E0526B-E17D-AFA6-CFF8-B94B636B34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889A78-51EC-FE83-830B-1A757D6D538E}"/>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3272867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580D-56FF-713E-670A-F21B1D120A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EAB131-964C-3487-E68A-8ED0DC589C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1F7D71-B3DE-D2E5-9895-C9D41976B6BC}"/>
              </a:ext>
            </a:extLst>
          </p:cNvPr>
          <p:cNvSpPr>
            <a:spLocks noGrp="1"/>
          </p:cNvSpPr>
          <p:nvPr>
            <p:ph type="dt" sz="half" idx="10"/>
          </p:nvPr>
        </p:nvSpPr>
        <p:spPr/>
        <p:txBody>
          <a:bodyPr/>
          <a:lstStyle/>
          <a:p>
            <a:fld id="{85E37057-8EEF-4970-971A-E729ECFB4DF5}" type="datetimeFigureOut">
              <a:rPr lang="en-IN" smtClean="0"/>
              <a:t>23-06-2023</a:t>
            </a:fld>
            <a:endParaRPr lang="en-IN"/>
          </a:p>
        </p:txBody>
      </p:sp>
      <p:sp>
        <p:nvSpPr>
          <p:cNvPr id="5" name="Footer Placeholder 4">
            <a:extLst>
              <a:ext uri="{FF2B5EF4-FFF2-40B4-BE49-F238E27FC236}">
                <a16:creationId xmlns:a16="http://schemas.microsoft.com/office/drawing/2014/main" id="{B24B2AFE-A030-C017-4276-ED0AAC829D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EF4221-AE41-6678-28C4-B63665E84E29}"/>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844850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ADDC6-B209-DD07-7B12-9C7A054F99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363BC2-6F1F-8B7F-04E8-CB6246E1A4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E95F47-C9C0-2C65-CE72-B23A86391236}"/>
              </a:ext>
            </a:extLst>
          </p:cNvPr>
          <p:cNvSpPr>
            <a:spLocks noGrp="1"/>
          </p:cNvSpPr>
          <p:nvPr>
            <p:ph type="dt" sz="half" idx="10"/>
          </p:nvPr>
        </p:nvSpPr>
        <p:spPr/>
        <p:txBody>
          <a:bodyPr/>
          <a:lstStyle/>
          <a:p>
            <a:fld id="{85E37057-8EEF-4970-971A-E729ECFB4DF5}" type="datetimeFigureOut">
              <a:rPr lang="en-IN" smtClean="0"/>
              <a:t>23-06-2023</a:t>
            </a:fld>
            <a:endParaRPr lang="en-IN"/>
          </a:p>
        </p:txBody>
      </p:sp>
      <p:sp>
        <p:nvSpPr>
          <p:cNvPr id="5" name="Footer Placeholder 4">
            <a:extLst>
              <a:ext uri="{FF2B5EF4-FFF2-40B4-BE49-F238E27FC236}">
                <a16:creationId xmlns:a16="http://schemas.microsoft.com/office/drawing/2014/main" id="{AC115A94-E8BF-E3C8-AD35-9D8CA4B3F7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B25D7B-7CEB-5DD7-3AE9-0454B6727D52}"/>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1988534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CB110-F0C6-578F-F6A7-D25AA9C0BC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165983-7F9E-88CE-01D0-FF7F8E08D5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0CB06B-0F59-0656-EB47-520B3EA7DB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2B2A57-B0C4-82FC-6F4B-C238D103C274}"/>
              </a:ext>
            </a:extLst>
          </p:cNvPr>
          <p:cNvSpPr>
            <a:spLocks noGrp="1"/>
          </p:cNvSpPr>
          <p:nvPr>
            <p:ph type="dt" sz="half" idx="10"/>
          </p:nvPr>
        </p:nvSpPr>
        <p:spPr/>
        <p:txBody>
          <a:bodyPr/>
          <a:lstStyle/>
          <a:p>
            <a:fld id="{85E37057-8EEF-4970-971A-E729ECFB4DF5}" type="datetimeFigureOut">
              <a:rPr lang="en-IN" smtClean="0"/>
              <a:t>23-06-2023</a:t>
            </a:fld>
            <a:endParaRPr lang="en-IN"/>
          </a:p>
        </p:txBody>
      </p:sp>
      <p:sp>
        <p:nvSpPr>
          <p:cNvPr id="6" name="Footer Placeholder 5">
            <a:extLst>
              <a:ext uri="{FF2B5EF4-FFF2-40B4-BE49-F238E27FC236}">
                <a16:creationId xmlns:a16="http://schemas.microsoft.com/office/drawing/2014/main" id="{6EE99E5A-FEFC-7626-FEE3-6132CD14F1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4DB9C8-BC0C-E43A-4607-246D8BF71FB7}"/>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1116636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AC79-B4C7-F37F-0A99-78F594A2D7F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720269-90A4-D338-E83C-80486F34EA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2BFF09-3603-86B9-954C-1D3F3EF732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2B4772-8927-354C-AFED-9225A2D5F2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C57135-DCE7-CA77-55E8-85F3B6634E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53673D-15D9-7B60-DFDE-BF61CE9D09F2}"/>
              </a:ext>
            </a:extLst>
          </p:cNvPr>
          <p:cNvSpPr>
            <a:spLocks noGrp="1"/>
          </p:cNvSpPr>
          <p:nvPr>
            <p:ph type="dt" sz="half" idx="10"/>
          </p:nvPr>
        </p:nvSpPr>
        <p:spPr/>
        <p:txBody>
          <a:bodyPr/>
          <a:lstStyle/>
          <a:p>
            <a:fld id="{85E37057-8EEF-4970-971A-E729ECFB4DF5}" type="datetimeFigureOut">
              <a:rPr lang="en-IN" smtClean="0"/>
              <a:t>23-06-2023</a:t>
            </a:fld>
            <a:endParaRPr lang="en-IN"/>
          </a:p>
        </p:txBody>
      </p:sp>
      <p:sp>
        <p:nvSpPr>
          <p:cNvPr id="8" name="Footer Placeholder 7">
            <a:extLst>
              <a:ext uri="{FF2B5EF4-FFF2-40B4-BE49-F238E27FC236}">
                <a16:creationId xmlns:a16="http://schemas.microsoft.com/office/drawing/2014/main" id="{BD99FDF8-6F00-489A-7F1A-F82F80249F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7607201-A92F-E4A4-A8E5-A4459E96B72C}"/>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2081606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285B-AEDD-16CC-3F0C-163FB6910A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908E675-3EC7-7719-03C7-44938B52CF84}"/>
              </a:ext>
            </a:extLst>
          </p:cNvPr>
          <p:cNvSpPr>
            <a:spLocks noGrp="1"/>
          </p:cNvSpPr>
          <p:nvPr>
            <p:ph type="dt" sz="half" idx="10"/>
          </p:nvPr>
        </p:nvSpPr>
        <p:spPr/>
        <p:txBody>
          <a:bodyPr/>
          <a:lstStyle/>
          <a:p>
            <a:fld id="{85E37057-8EEF-4970-971A-E729ECFB4DF5}" type="datetimeFigureOut">
              <a:rPr lang="en-IN" smtClean="0"/>
              <a:t>23-06-2023</a:t>
            </a:fld>
            <a:endParaRPr lang="en-IN"/>
          </a:p>
        </p:txBody>
      </p:sp>
      <p:sp>
        <p:nvSpPr>
          <p:cNvPr id="4" name="Footer Placeholder 3">
            <a:extLst>
              <a:ext uri="{FF2B5EF4-FFF2-40B4-BE49-F238E27FC236}">
                <a16:creationId xmlns:a16="http://schemas.microsoft.com/office/drawing/2014/main" id="{2E2F7690-159E-483A-B5A0-6E12A3CEB1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7A6C8A-EFEA-78CB-E338-F764EF55781B}"/>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3614376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54C02A-457C-B0D0-DD11-922661C8D447}"/>
              </a:ext>
            </a:extLst>
          </p:cNvPr>
          <p:cNvSpPr>
            <a:spLocks noGrp="1"/>
          </p:cNvSpPr>
          <p:nvPr>
            <p:ph type="dt" sz="half" idx="10"/>
          </p:nvPr>
        </p:nvSpPr>
        <p:spPr/>
        <p:txBody>
          <a:bodyPr/>
          <a:lstStyle/>
          <a:p>
            <a:fld id="{85E37057-8EEF-4970-971A-E729ECFB4DF5}" type="datetimeFigureOut">
              <a:rPr lang="en-IN" smtClean="0"/>
              <a:t>23-06-2023</a:t>
            </a:fld>
            <a:endParaRPr lang="en-IN"/>
          </a:p>
        </p:txBody>
      </p:sp>
      <p:sp>
        <p:nvSpPr>
          <p:cNvPr id="3" name="Footer Placeholder 2">
            <a:extLst>
              <a:ext uri="{FF2B5EF4-FFF2-40B4-BE49-F238E27FC236}">
                <a16:creationId xmlns:a16="http://schemas.microsoft.com/office/drawing/2014/main" id="{0A20CF1B-0BB9-83DF-FF93-191602CB1BE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4E68B2D-F23C-56A4-7FBD-0A04A6C79496}"/>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2394121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F4ECD-56C4-3ACB-B30A-011AC809E2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70C8B0-9BCC-D2C9-82BC-8FF0ED455E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C52100-93AD-68D7-FCEC-AB258CA4F4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F355F9-1073-292E-95F5-ED67A0569715}"/>
              </a:ext>
            </a:extLst>
          </p:cNvPr>
          <p:cNvSpPr>
            <a:spLocks noGrp="1"/>
          </p:cNvSpPr>
          <p:nvPr>
            <p:ph type="dt" sz="half" idx="10"/>
          </p:nvPr>
        </p:nvSpPr>
        <p:spPr/>
        <p:txBody>
          <a:bodyPr/>
          <a:lstStyle/>
          <a:p>
            <a:fld id="{85E37057-8EEF-4970-971A-E729ECFB4DF5}" type="datetimeFigureOut">
              <a:rPr lang="en-IN" smtClean="0"/>
              <a:t>23-06-2023</a:t>
            </a:fld>
            <a:endParaRPr lang="en-IN"/>
          </a:p>
        </p:txBody>
      </p:sp>
      <p:sp>
        <p:nvSpPr>
          <p:cNvPr id="6" name="Footer Placeholder 5">
            <a:extLst>
              <a:ext uri="{FF2B5EF4-FFF2-40B4-BE49-F238E27FC236}">
                <a16:creationId xmlns:a16="http://schemas.microsoft.com/office/drawing/2014/main" id="{A2A44895-DFED-0CA3-B36B-92E703D76C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F861F7-CFA6-2C8D-D05E-561A565AE575}"/>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1470682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F179-310C-6296-07EC-6C247F417B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EBF213-0316-C3EC-0A1E-5893EA92E7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DE8C5E-B00C-E685-2985-A9F74CE0C8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966ED1-76D3-088F-2A34-6FBEEF534D44}"/>
              </a:ext>
            </a:extLst>
          </p:cNvPr>
          <p:cNvSpPr>
            <a:spLocks noGrp="1"/>
          </p:cNvSpPr>
          <p:nvPr>
            <p:ph type="dt" sz="half" idx="10"/>
          </p:nvPr>
        </p:nvSpPr>
        <p:spPr/>
        <p:txBody>
          <a:bodyPr/>
          <a:lstStyle/>
          <a:p>
            <a:fld id="{85E37057-8EEF-4970-971A-E729ECFB4DF5}" type="datetimeFigureOut">
              <a:rPr lang="en-IN" smtClean="0"/>
              <a:t>23-06-2023</a:t>
            </a:fld>
            <a:endParaRPr lang="en-IN"/>
          </a:p>
        </p:txBody>
      </p:sp>
      <p:sp>
        <p:nvSpPr>
          <p:cNvPr id="6" name="Footer Placeholder 5">
            <a:extLst>
              <a:ext uri="{FF2B5EF4-FFF2-40B4-BE49-F238E27FC236}">
                <a16:creationId xmlns:a16="http://schemas.microsoft.com/office/drawing/2014/main" id="{70F37BC5-ECE8-4003-34E4-26E1D19E2F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7C35B7-E9C7-385D-F30C-04983CFF1EF5}"/>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3245829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86DB4D-267D-1093-A22E-D4E4AD7314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B1D6DD-49E5-F599-C167-DA418F8EA2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651FA9-8651-275A-409F-7B9461A647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E37057-8EEF-4970-971A-E729ECFB4DF5}" type="datetimeFigureOut">
              <a:rPr lang="en-IN" smtClean="0"/>
              <a:t>23-06-2023</a:t>
            </a:fld>
            <a:endParaRPr lang="en-IN"/>
          </a:p>
        </p:txBody>
      </p:sp>
      <p:sp>
        <p:nvSpPr>
          <p:cNvPr id="5" name="Footer Placeholder 4">
            <a:extLst>
              <a:ext uri="{FF2B5EF4-FFF2-40B4-BE49-F238E27FC236}">
                <a16:creationId xmlns:a16="http://schemas.microsoft.com/office/drawing/2014/main" id="{3BC23140-C379-5B04-7A36-DCAC531675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27F2A7A-ED9E-DC47-404D-FB9BDEFAD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7EE892-4C8C-4DC1-A25A-C0D175D88DA2}" type="slidenum">
              <a:rPr lang="en-IN" smtClean="0"/>
              <a:t>‹#›</a:t>
            </a:fld>
            <a:endParaRPr lang="en-IN"/>
          </a:p>
        </p:txBody>
      </p:sp>
    </p:spTree>
    <p:extLst>
      <p:ext uri="{BB962C8B-B14F-4D97-AF65-F5344CB8AC3E}">
        <p14:creationId xmlns:p14="http://schemas.microsoft.com/office/powerpoint/2010/main" val="3027138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0578" y="3105000"/>
            <a:ext cx="5110844" cy="6480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Hourglass timer with trickling golden sand. One single object. Symbol of  limited span of time, inevitability, transience. Hand drawn watercolour  graphic painting on white, cut out clip art element. Stock Illustration |">
            <a:extLst>
              <a:ext uri="{FF2B5EF4-FFF2-40B4-BE49-F238E27FC236}">
                <a16:creationId xmlns:a16="http://schemas.microsoft.com/office/drawing/2014/main" id="{562EBF01-F81B-2468-7DDA-7FBBC90D92D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161"/>
          <a:stretch/>
        </p:blipFill>
        <p:spPr bwMode="auto">
          <a:xfrm>
            <a:off x="3910914" y="100514"/>
            <a:ext cx="3282802" cy="630386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376848" y="158287"/>
            <a:ext cx="10160892" cy="707886"/>
          </a:xfrm>
          <a:prstGeom prst="rect">
            <a:avLst/>
          </a:prstGeom>
          <a:noFill/>
        </p:spPr>
        <p:txBody>
          <a:bodyPr wrap="square" rtlCol="0">
            <a:spAutoFit/>
          </a:bodyPr>
          <a:lstStyle/>
          <a:p>
            <a:r>
              <a:rPr lang="en-US" sz="4000" b="0" i="0" dirty="0">
                <a:solidFill>
                  <a:srgbClr val="1F1F1F"/>
                </a:solidFill>
                <a:effectLst/>
                <a:latin typeface="Google Sans"/>
              </a:rPr>
              <a:t>Maximum sum of hour glass in matrix</a:t>
            </a:r>
            <a:endParaRPr lang="en-IN" sz="4000" dirty="0">
              <a:latin typeface="Nunito Sans" panose="00000500000000000000" pitchFamily="2" charset="0"/>
            </a:endParaRPr>
          </a:p>
        </p:txBody>
      </p:sp>
      <p:sp>
        <p:nvSpPr>
          <p:cNvPr id="10" name="Rectangle 9"/>
          <p:cNvSpPr/>
          <p:nvPr/>
        </p:nvSpPr>
        <p:spPr>
          <a:xfrm>
            <a:off x="819017" y="100514"/>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
        <p:nvSpPr>
          <p:cNvPr id="3" name="TextBox 2">
            <a:extLst>
              <a:ext uri="{FF2B5EF4-FFF2-40B4-BE49-F238E27FC236}">
                <a16:creationId xmlns:a16="http://schemas.microsoft.com/office/drawing/2014/main" id="{2ABF552D-6C2D-42CE-A5A9-4F2978B5EC98}"/>
              </a:ext>
            </a:extLst>
          </p:cNvPr>
          <p:cNvSpPr txBox="1"/>
          <p:nvPr/>
        </p:nvSpPr>
        <p:spPr>
          <a:xfrm>
            <a:off x="0" y="918906"/>
            <a:ext cx="12192000" cy="1200329"/>
          </a:xfrm>
          <a:prstGeom prst="rect">
            <a:avLst/>
          </a:prstGeom>
          <a:noFill/>
        </p:spPr>
        <p:txBody>
          <a:bodyPr wrap="square">
            <a:spAutoFit/>
          </a:bodyPr>
          <a:lstStyle/>
          <a:p>
            <a:r>
              <a:rPr lang="en-IN" dirty="0"/>
              <a:t>The concept of finding the maximum sum of an hourglass in a matrix involves traversing the elements of the matrix and identifying hourglass patterns. An hourglass pattern refers to a specific arrangement of elements in the matrix that resembles the shape of an hourglass. Here's an example of an hourglass pattern:</a:t>
            </a:r>
          </a:p>
          <a:p>
            <a:endParaRPr lang="en-IN" dirty="0"/>
          </a:p>
        </p:txBody>
      </p:sp>
      <p:sp>
        <p:nvSpPr>
          <p:cNvPr id="4" name="TextBox 3">
            <a:extLst>
              <a:ext uri="{FF2B5EF4-FFF2-40B4-BE49-F238E27FC236}">
                <a16:creationId xmlns:a16="http://schemas.microsoft.com/office/drawing/2014/main" id="{16A87719-15D9-214B-CE35-F6D7F965BAC6}"/>
              </a:ext>
            </a:extLst>
          </p:cNvPr>
          <p:cNvSpPr txBox="1"/>
          <p:nvPr/>
        </p:nvSpPr>
        <p:spPr>
          <a:xfrm>
            <a:off x="4787632" y="1675596"/>
            <a:ext cx="1529366" cy="3170099"/>
          </a:xfrm>
          <a:prstGeom prst="rect">
            <a:avLst/>
          </a:prstGeom>
          <a:noFill/>
        </p:spPr>
        <p:txBody>
          <a:bodyPr wrap="square">
            <a:spAutoFit/>
          </a:bodyPr>
          <a:lstStyle/>
          <a:p>
            <a:r>
              <a:rPr lang="en-IN" sz="4000" dirty="0"/>
              <a:t>```</a:t>
            </a:r>
          </a:p>
          <a:p>
            <a:r>
              <a:rPr lang="en-IN" sz="4000" dirty="0"/>
              <a:t>a b c</a:t>
            </a:r>
          </a:p>
          <a:p>
            <a:r>
              <a:rPr lang="en-IN" sz="4000" dirty="0"/>
              <a:t>  d</a:t>
            </a:r>
          </a:p>
          <a:p>
            <a:r>
              <a:rPr lang="en-IN" sz="4000" dirty="0"/>
              <a:t>e f g</a:t>
            </a:r>
          </a:p>
          <a:p>
            <a:r>
              <a:rPr lang="en-IN" sz="4000" dirty="0"/>
              <a:t>```</a:t>
            </a:r>
          </a:p>
        </p:txBody>
      </p:sp>
    </p:spTree>
    <p:extLst>
      <p:ext uri="{BB962C8B-B14F-4D97-AF65-F5344CB8AC3E}">
        <p14:creationId xmlns:p14="http://schemas.microsoft.com/office/powerpoint/2010/main" val="711247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93DAA1-C1D8-1A34-0FB3-FF4EEDFC2320}"/>
              </a:ext>
            </a:extLst>
          </p:cNvPr>
          <p:cNvSpPr txBox="1"/>
          <p:nvPr/>
        </p:nvSpPr>
        <p:spPr>
          <a:xfrm>
            <a:off x="1469265" y="2844226"/>
            <a:ext cx="4442137" cy="584775"/>
          </a:xfrm>
          <a:prstGeom prst="rect">
            <a:avLst/>
          </a:prstGeom>
          <a:noFill/>
        </p:spPr>
        <p:txBody>
          <a:bodyPr wrap="square">
            <a:spAutoFit/>
          </a:bodyPr>
          <a:lstStyle/>
          <a:p>
            <a:r>
              <a:rPr lang="en-IN" sz="3200" dirty="0">
                <a:solidFill>
                  <a:srgbClr val="FF0000"/>
                </a:solidFill>
              </a:rPr>
              <a:t>Sum = 1+2+3+5+7+8+9  =</a:t>
            </a:r>
          </a:p>
        </p:txBody>
      </p:sp>
      <p:grpSp>
        <p:nvGrpSpPr>
          <p:cNvPr id="23" name="Group 22">
            <a:extLst>
              <a:ext uri="{FF2B5EF4-FFF2-40B4-BE49-F238E27FC236}">
                <a16:creationId xmlns:a16="http://schemas.microsoft.com/office/drawing/2014/main" id="{A882D48D-4A57-2E9D-07AA-F56EE617CE66}"/>
              </a:ext>
            </a:extLst>
          </p:cNvPr>
          <p:cNvGrpSpPr/>
          <p:nvPr/>
        </p:nvGrpSpPr>
        <p:grpSpPr>
          <a:xfrm>
            <a:off x="3409310" y="127181"/>
            <a:ext cx="3362831" cy="2654235"/>
            <a:chOff x="447169" y="284205"/>
            <a:chExt cx="3362831" cy="2654235"/>
          </a:xfrm>
        </p:grpSpPr>
        <p:pic>
          <p:nvPicPr>
            <p:cNvPr id="3" name="Picture 2">
              <a:extLst>
                <a:ext uri="{FF2B5EF4-FFF2-40B4-BE49-F238E27FC236}">
                  <a16:creationId xmlns:a16="http://schemas.microsoft.com/office/drawing/2014/main" id="{A73D8122-B996-5393-1DCD-347E2FCEE012}"/>
                </a:ext>
              </a:extLst>
            </p:cNvPr>
            <p:cNvPicPr>
              <a:picLocks noChangeAspect="1"/>
            </p:cNvPicPr>
            <p:nvPr/>
          </p:nvPicPr>
          <p:blipFill>
            <a:blip r:embed="rId2"/>
            <a:stretch>
              <a:fillRect/>
            </a:stretch>
          </p:blipFill>
          <p:spPr>
            <a:xfrm>
              <a:off x="447169" y="284205"/>
              <a:ext cx="3362831" cy="2654235"/>
            </a:xfrm>
            <a:prstGeom prst="rect">
              <a:avLst/>
            </a:prstGeom>
          </p:spPr>
        </p:pic>
        <p:sp>
          <p:nvSpPr>
            <p:cNvPr id="5" name="Rectangle 4">
              <a:extLst>
                <a:ext uri="{FF2B5EF4-FFF2-40B4-BE49-F238E27FC236}">
                  <a16:creationId xmlns:a16="http://schemas.microsoft.com/office/drawing/2014/main" id="{5836B06D-CE23-FE55-6C5E-76F617EAE449}"/>
                </a:ext>
              </a:extLst>
            </p:cNvPr>
            <p:cNvSpPr/>
            <p:nvPr/>
          </p:nvSpPr>
          <p:spPr>
            <a:xfrm>
              <a:off x="2821009" y="2084358"/>
              <a:ext cx="334851" cy="2962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43A92839-D51E-3A9E-AC47-5D8DED7560ED}"/>
                </a:ext>
              </a:extLst>
            </p:cNvPr>
            <p:cNvSpPr/>
            <p:nvPr/>
          </p:nvSpPr>
          <p:spPr>
            <a:xfrm>
              <a:off x="1301839" y="2089326"/>
              <a:ext cx="334851" cy="2962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39128B0-FD98-84FC-570B-48FF6A894441}"/>
                </a:ext>
              </a:extLst>
            </p:cNvPr>
            <p:cNvSpPr/>
            <p:nvPr/>
          </p:nvSpPr>
          <p:spPr>
            <a:xfrm>
              <a:off x="2107655" y="2045711"/>
              <a:ext cx="334851" cy="2962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65BB9A53-6E25-923C-CED5-6E84F7EE5344}"/>
                </a:ext>
              </a:extLst>
            </p:cNvPr>
            <p:cNvSpPr/>
            <p:nvPr/>
          </p:nvSpPr>
          <p:spPr>
            <a:xfrm>
              <a:off x="2821009" y="573109"/>
              <a:ext cx="334851" cy="2962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C1C0D3A3-91DD-63EE-6222-93613A70D293}"/>
                </a:ext>
              </a:extLst>
            </p:cNvPr>
            <p:cNvSpPr/>
            <p:nvPr/>
          </p:nvSpPr>
          <p:spPr>
            <a:xfrm>
              <a:off x="2107655" y="1261445"/>
              <a:ext cx="334851" cy="2962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EAA1A2-F554-478A-E9F1-B03E511999BE}"/>
                </a:ext>
              </a:extLst>
            </p:cNvPr>
            <p:cNvSpPr/>
            <p:nvPr/>
          </p:nvSpPr>
          <p:spPr>
            <a:xfrm>
              <a:off x="1301839" y="581695"/>
              <a:ext cx="334851" cy="2962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6D06CB7D-DA0D-CFEC-0F6D-38C0F523AAC1}"/>
                </a:ext>
              </a:extLst>
            </p:cNvPr>
            <p:cNvSpPr/>
            <p:nvPr/>
          </p:nvSpPr>
          <p:spPr>
            <a:xfrm>
              <a:off x="2023324" y="579548"/>
              <a:ext cx="334851" cy="2962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0" name="TextBox 19">
            <a:extLst>
              <a:ext uri="{FF2B5EF4-FFF2-40B4-BE49-F238E27FC236}">
                <a16:creationId xmlns:a16="http://schemas.microsoft.com/office/drawing/2014/main" id="{595FB81E-40C6-1EF9-D32A-DBAFF86EAD09}"/>
              </a:ext>
            </a:extLst>
          </p:cNvPr>
          <p:cNvSpPr txBox="1"/>
          <p:nvPr/>
        </p:nvSpPr>
        <p:spPr>
          <a:xfrm>
            <a:off x="717626" y="3989868"/>
            <a:ext cx="11865034" cy="707886"/>
          </a:xfrm>
          <a:prstGeom prst="rect">
            <a:avLst/>
          </a:prstGeom>
          <a:noFill/>
        </p:spPr>
        <p:txBody>
          <a:bodyPr wrap="square">
            <a:spAutoFit/>
          </a:bodyPr>
          <a:lstStyle/>
          <a:p>
            <a:r>
              <a:rPr lang="en-IN" sz="4000" dirty="0">
                <a:solidFill>
                  <a:srgbClr val="FF0000"/>
                </a:solidFill>
              </a:rPr>
              <a:t>Now What is Mean By Maximum Sum of Hour Glass?</a:t>
            </a:r>
          </a:p>
        </p:txBody>
      </p:sp>
      <p:sp>
        <p:nvSpPr>
          <p:cNvPr id="22" name="TextBox 21">
            <a:extLst>
              <a:ext uri="{FF2B5EF4-FFF2-40B4-BE49-F238E27FC236}">
                <a16:creationId xmlns:a16="http://schemas.microsoft.com/office/drawing/2014/main" id="{AA87C270-4BEC-0D66-EB73-81911FA62042}"/>
              </a:ext>
            </a:extLst>
          </p:cNvPr>
          <p:cNvSpPr txBox="1"/>
          <p:nvPr/>
        </p:nvSpPr>
        <p:spPr>
          <a:xfrm>
            <a:off x="5759003" y="2781416"/>
            <a:ext cx="6098146" cy="707886"/>
          </a:xfrm>
          <a:prstGeom prst="rect">
            <a:avLst/>
          </a:prstGeom>
          <a:noFill/>
        </p:spPr>
        <p:txBody>
          <a:bodyPr wrap="square">
            <a:spAutoFit/>
          </a:bodyPr>
          <a:lstStyle/>
          <a:p>
            <a:r>
              <a:rPr lang="en-IN" sz="4000" dirty="0">
                <a:solidFill>
                  <a:srgbClr val="0070C0"/>
                </a:solidFill>
              </a:rPr>
              <a:t>35</a:t>
            </a:r>
          </a:p>
        </p:txBody>
      </p:sp>
      <p:pic>
        <p:nvPicPr>
          <p:cNvPr id="24" name="Picture 23">
            <a:extLst>
              <a:ext uri="{FF2B5EF4-FFF2-40B4-BE49-F238E27FC236}">
                <a16:creationId xmlns:a16="http://schemas.microsoft.com/office/drawing/2014/main" id="{5627F3CE-AF4D-821C-E2FB-EF07BD681D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Tree>
    <p:extLst>
      <p:ext uri="{BB962C8B-B14F-4D97-AF65-F5344CB8AC3E}">
        <p14:creationId xmlns:p14="http://schemas.microsoft.com/office/powerpoint/2010/main" val="2062069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ppt_w</p:attrName>
                                        </p:attrNameLst>
                                      </p:cBhvr>
                                      <p:tavLst>
                                        <p:tav tm="0">
                                          <p:val>
                                            <p:fltVal val="0"/>
                                          </p:val>
                                        </p:tav>
                                        <p:tav tm="100000">
                                          <p:val>
                                            <p:strVal val="#ppt_w"/>
                                          </p:val>
                                        </p:tav>
                                      </p:tavLst>
                                    </p:anim>
                                    <p:anim calcmode="lin" valueType="num">
                                      <p:cBhvr>
                                        <p:cTn id="8" dur="1000" fill="hold"/>
                                        <p:tgtEl>
                                          <p:spTgt spid="20"/>
                                        </p:tgtEl>
                                        <p:attrNameLst>
                                          <p:attrName>ppt_h</p:attrName>
                                        </p:attrNameLst>
                                      </p:cBhvr>
                                      <p:tavLst>
                                        <p:tav tm="0">
                                          <p:val>
                                            <p:fltVal val="0"/>
                                          </p:val>
                                        </p:tav>
                                        <p:tav tm="100000">
                                          <p:val>
                                            <p:strVal val="#ppt_h"/>
                                          </p:val>
                                        </p:tav>
                                      </p:tavLst>
                                    </p:anim>
                                    <p:anim calcmode="lin" valueType="num">
                                      <p:cBhvr>
                                        <p:cTn id="9" dur="1000" fill="hold"/>
                                        <p:tgtEl>
                                          <p:spTgt spid="20"/>
                                        </p:tgtEl>
                                        <p:attrNameLst>
                                          <p:attrName>style.rotation</p:attrName>
                                        </p:attrNameLst>
                                      </p:cBhvr>
                                      <p:tavLst>
                                        <p:tav tm="0">
                                          <p:val>
                                            <p:fltVal val="90"/>
                                          </p:val>
                                        </p:tav>
                                        <p:tav tm="100000">
                                          <p:val>
                                            <p:fltVal val="0"/>
                                          </p:val>
                                        </p:tav>
                                      </p:tavLst>
                                    </p:anim>
                                    <p:animEffect transition="in" filter="fade">
                                      <p:cBhvr>
                                        <p:cTn id="10"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CDD70E-B85E-F879-0F97-B046A017311D}"/>
              </a:ext>
            </a:extLst>
          </p:cNvPr>
          <p:cNvSpPr txBox="1"/>
          <p:nvPr/>
        </p:nvSpPr>
        <p:spPr>
          <a:xfrm>
            <a:off x="412124" y="167425"/>
            <a:ext cx="11011437" cy="6278642"/>
          </a:xfrm>
          <a:prstGeom prst="rect">
            <a:avLst/>
          </a:prstGeom>
          <a:noFill/>
        </p:spPr>
        <p:txBody>
          <a:bodyPr wrap="square">
            <a:spAutoFit/>
          </a:bodyPr>
          <a:lstStyle/>
          <a:p>
            <a:r>
              <a:rPr lang="en-IN" dirty="0">
                <a:solidFill>
                  <a:srgbClr val="FF0000"/>
                </a:solidFill>
              </a:rPr>
              <a:t>3x3 has only 1 Hour glass but,</a:t>
            </a:r>
          </a:p>
          <a:p>
            <a:endParaRPr lang="en-IN" dirty="0"/>
          </a:p>
          <a:p>
            <a:r>
              <a:rPr lang="en-IN" dirty="0"/>
              <a:t>4x4 has 4 hour glass </a:t>
            </a:r>
          </a:p>
          <a:p>
            <a:r>
              <a:rPr lang="en-IN" dirty="0"/>
              <a:t>for </a:t>
            </a:r>
            <a:r>
              <a:rPr lang="en-IN" dirty="0" err="1"/>
              <a:t>eg</a:t>
            </a:r>
            <a:r>
              <a:rPr lang="en-IN" dirty="0"/>
              <a:t>:</a:t>
            </a:r>
          </a:p>
          <a:p>
            <a:endParaRPr lang="en-IN" dirty="0"/>
          </a:p>
          <a:p>
            <a:r>
              <a:rPr lang="en-IN" sz="2400" dirty="0"/>
              <a:t>1 2 3 4 </a:t>
            </a:r>
          </a:p>
          <a:p>
            <a:r>
              <a:rPr lang="en-IN" sz="2400" dirty="0"/>
              <a:t>5 6 7 8</a:t>
            </a:r>
          </a:p>
          <a:p>
            <a:r>
              <a:rPr lang="en-IN" sz="2400" dirty="0"/>
              <a:t>9 1 2 3</a:t>
            </a:r>
          </a:p>
          <a:p>
            <a:r>
              <a:rPr lang="en-IN" sz="2400" dirty="0"/>
              <a:t>4 5 6 7</a:t>
            </a:r>
          </a:p>
          <a:p>
            <a:endParaRPr lang="en-IN" dirty="0"/>
          </a:p>
          <a:p>
            <a:r>
              <a:rPr lang="en-IN" dirty="0"/>
              <a:t>we have to find max sum of this 4 possibilities</a:t>
            </a:r>
          </a:p>
          <a:p>
            <a:endParaRPr lang="en-IN" dirty="0"/>
          </a:p>
          <a:p>
            <a:r>
              <a:rPr lang="en-IN" dirty="0"/>
              <a:t>sum1 =1+2+3+6+9+1+2 =24</a:t>
            </a:r>
          </a:p>
          <a:p>
            <a:endParaRPr lang="en-IN" dirty="0"/>
          </a:p>
          <a:p>
            <a:r>
              <a:rPr lang="en-IN" dirty="0"/>
              <a:t>sum2 =2+3+4+7+1+2+3 =22</a:t>
            </a:r>
          </a:p>
          <a:p>
            <a:endParaRPr lang="en-IN" dirty="0"/>
          </a:p>
          <a:p>
            <a:r>
              <a:rPr lang="en-IN" dirty="0"/>
              <a:t>sum3 =5+6+7+1+4+5+6 =34</a:t>
            </a:r>
          </a:p>
          <a:p>
            <a:endParaRPr lang="en-IN" dirty="0"/>
          </a:p>
          <a:p>
            <a:r>
              <a:rPr lang="en-IN" dirty="0"/>
              <a:t>sum4 =6+7+8+2+5+6+7 =41</a:t>
            </a:r>
          </a:p>
          <a:p>
            <a:endParaRPr lang="en-IN" dirty="0"/>
          </a:p>
          <a:p>
            <a:r>
              <a:rPr lang="en-IN" dirty="0"/>
              <a:t>so, Return 41 the maximum sum in the given 4x4 matrix</a:t>
            </a:r>
          </a:p>
        </p:txBody>
      </p:sp>
      <p:pic>
        <p:nvPicPr>
          <p:cNvPr id="5" name="Picture 4">
            <a:extLst>
              <a:ext uri="{FF2B5EF4-FFF2-40B4-BE49-F238E27FC236}">
                <a16:creationId xmlns:a16="http://schemas.microsoft.com/office/drawing/2014/main" id="{595ABCBC-7B46-BD98-A8ED-A2BB52B180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Tree>
    <p:extLst>
      <p:ext uri="{BB962C8B-B14F-4D97-AF65-F5344CB8AC3E}">
        <p14:creationId xmlns:p14="http://schemas.microsoft.com/office/powerpoint/2010/main" val="990971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67055A-10F3-F73E-DF21-9AD59CDFC26B}"/>
              </a:ext>
            </a:extLst>
          </p:cNvPr>
          <p:cNvSpPr txBox="1"/>
          <p:nvPr/>
        </p:nvSpPr>
        <p:spPr>
          <a:xfrm>
            <a:off x="991674" y="373487"/>
            <a:ext cx="8619185" cy="2369880"/>
          </a:xfrm>
          <a:prstGeom prst="rect">
            <a:avLst/>
          </a:prstGeom>
          <a:noFill/>
        </p:spPr>
        <p:txBody>
          <a:bodyPr wrap="square">
            <a:spAutoFit/>
          </a:bodyPr>
          <a:lstStyle/>
          <a:p>
            <a:r>
              <a:rPr lang="en-IN" dirty="0"/>
              <a:t>how to find number of possibilities?</a:t>
            </a:r>
          </a:p>
          <a:p>
            <a:endParaRPr lang="en-IN" dirty="0"/>
          </a:p>
          <a:p>
            <a:r>
              <a:rPr lang="en-IN" dirty="0"/>
              <a:t>we know that:</a:t>
            </a:r>
          </a:p>
          <a:p>
            <a:r>
              <a:rPr lang="en-IN" dirty="0"/>
              <a:t> </a:t>
            </a:r>
          </a:p>
          <a:p>
            <a:r>
              <a:rPr lang="en-IN" sz="4000" dirty="0">
                <a:solidFill>
                  <a:srgbClr val="FF0000"/>
                </a:solidFill>
              </a:rPr>
              <a:t>(R-2) (C-2)</a:t>
            </a:r>
          </a:p>
          <a:p>
            <a:endParaRPr lang="en-IN" dirty="0"/>
          </a:p>
          <a:p>
            <a:r>
              <a:rPr lang="en-IN" dirty="0">
                <a:solidFill>
                  <a:srgbClr val="FF0000"/>
                </a:solidFill>
              </a:rPr>
              <a:t>can get 4x4= (4-2)(4-2) = 4</a:t>
            </a:r>
          </a:p>
        </p:txBody>
      </p:sp>
      <p:pic>
        <p:nvPicPr>
          <p:cNvPr id="6" name="Picture 5">
            <a:extLst>
              <a:ext uri="{FF2B5EF4-FFF2-40B4-BE49-F238E27FC236}">
                <a16:creationId xmlns:a16="http://schemas.microsoft.com/office/drawing/2014/main" id="{44409AF5-3D62-0C12-2D04-B10DCCCCF9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Tree>
    <p:extLst>
      <p:ext uri="{BB962C8B-B14F-4D97-AF65-F5344CB8AC3E}">
        <p14:creationId xmlns:p14="http://schemas.microsoft.com/office/powerpoint/2010/main" val="1930528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7D4A0E-2272-9EBC-C5C6-CBF3FED850EE}"/>
              </a:ext>
            </a:extLst>
          </p:cNvPr>
          <p:cNvSpPr txBox="1"/>
          <p:nvPr/>
        </p:nvSpPr>
        <p:spPr>
          <a:xfrm>
            <a:off x="0" y="-1"/>
            <a:ext cx="11745532" cy="7017306"/>
          </a:xfrm>
          <a:prstGeom prst="rect">
            <a:avLst/>
          </a:prstGeom>
          <a:noFill/>
        </p:spPr>
        <p:txBody>
          <a:bodyPr wrap="square">
            <a:spAutoFit/>
          </a:bodyPr>
          <a:lstStyle/>
          <a:p>
            <a:pPr marL="342900" indent="-342900">
              <a:buFont typeface="+mj-lt"/>
              <a:buAutoNum type="arabicPeriod"/>
            </a:pP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java.util.Scanner</a:t>
            </a:r>
            <a:r>
              <a:rPr lang="en-IN" b="0" dirty="0">
                <a:solidFill>
                  <a:srgbClr val="000000"/>
                </a:solidFill>
                <a:effectLst/>
                <a:latin typeface="Consolas" panose="020B0609020204030204" pitchFamily="49" charset="0"/>
              </a:rPr>
              <a:t>;</a:t>
            </a:r>
          </a:p>
          <a:p>
            <a:pPr marL="342900" indent="-342900">
              <a:buFont typeface="+mj-lt"/>
              <a:buAutoNum type="arabicPeriod"/>
            </a:pPr>
            <a:r>
              <a:rPr lang="en-IN" b="0" dirty="0">
                <a:solidFill>
                  <a:srgbClr val="0000FF"/>
                </a:solidFill>
                <a:effectLst/>
                <a:latin typeface="Consolas" panose="020B0609020204030204" pitchFamily="49" charset="0"/>
              </a:rPr>
              <a:t>public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class</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Hourglass</a:t>
            </a:r>
            <a:r>
              <a:rPr lang="en-IN" b="0" dirty="0">
                <a:solidFill>
                  <a:srgbClr val="000000"/>
                </a:solidFill>
                <a:effectLst/>
                <a:latin typeface="Consolas" panose="020B0609020204030204" pitchFamily="49" charset="0"/>
              </a:rPr>
              <a:t> {</a:t>
            </a:r>
          </a:p>
          <a:p>
            <a:pPr marL="342900" indent="-342900">
              <a:buFont typeface="+mj-lt"/>
              <a:buAutoNum type="arabicPeriod"/>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static</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int</a:t>
            </a:r>
            <a:r>
              <a:rPr lang="en-IN" b="0" dirty="0">
                <a:solidFill>
                  <a:srgbClr val="000000"/>
                </a:solidFill>
                <a:effectLst/>
                <a:latin typeface="Consolas" panose="020B0609020204030204" pitchFamily="49" charset="0"/>
              </a:rPr>
              <a:t> </a:t>
            </a:r>
            <a:r>
              <a:rPr lang="en-IN" b="0" dirty="0" err="1">
                <a:solidFill>
                  <a:srgbClr val="795E26"/>
                </a:solidFill>
                <a:effectLst/>
                <a:latin typeface="Consolas" panose="020B0609020204030204" pitchFamily="49" charset="0"/>
              </a:rPr>
              <a:t>findMaxSum</a:t>
            </a:r>
            <a:r>
              <a:rPr lang="en-IN" b="0" dirty="0">
                <a:solidFill>
                  <a:srgbClr val="000000"/>
                </a:solidFill>
                <a:effectLst/>
                <a:latin typeface="Consolas" panose="020B0609020204030204" pitchFamily="49" charset="0"/>
              </a:rPr>
              <a:t>(</a:t>
            </a:r>
            <a:r>
              <a:rPr lang="en-IN" b="0" dirty="0">
                <a:solidFill>
                  <a:srgbClr val="267F99"/>
                </a:solidFill>
                <a:effectLst/>
                <a:latin typeface="Consolas" panose="020B0609020204030204" pitchFamily="49" charset="0"/>
              </a:rPr>
              <a:t>int</a:t>
            </a: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mat</a:t>
            </a:r>
            <a:r>
              <a:rPr lang="en-IN" b="0" dirty="0" err="1">
                <a:solidFill>
                  <a:srgbClr val="000000"/>
                </a:solidFill>
                <a:effectLst/>
                <a:latin typeface="Consolas" panose="020B0609020204030204" pitchFamily="49" charset="0"/>
              </a:rPr>
              <a:t>,</a:t>
            </a:r>
            <a:r>
              <a:rPr lang="en-IN" b="0" dirty="0" err="1">
                <a:solidFill>
                  <a:srgbClr val="267F99"/>
                </a:solidFill>
                <a:effectLst/>
                <a:latin typeface="Consolas" panose="020B0609020204030204" pitchFamily="49" charset="0"/>
              </a:rPr>
              <a:t>int</a:t>
            </a: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R</a:t>
            </a:r>
            <a:r>
              <a:rPr lang="en-IN" b="0" dirty="0" err="1">
                <a:solidFill>
                  <a:srgbClr val="000000"/>
                </a:solidFill>
                <a:effectLst/>
                <a:latin typeface="Consolas" panose="020B0609020204030204" pitchFamily="49" charset="0"/>
              </a:rPr>
              <a:t>,</a:t>
            </a:r>
            <a:r>
              <a:rPr lang="en-IN" b="0" dirty="0" err="1">
                <a:solidFill>
                  <a:srgbClr val="267F99"/>
                </a:solidFill>
                <a:effectLst/>
                <a:latin typeface="Consolas" panose="020B0609020204030204" pitchFamily="49" charset="0"/>
              </a:rPr>
              <a:t>int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a:t>
            </a:r>
            <a:r>
              <a:rPr lang="en-IN" b="0" dirty="0">
                <a:solidFill>
                  <a:srgbClr val="000000"/>
                </a:solidFill>
                <a:effectLst/>
                <a:latin typeface="Consolas" panose="020B0609020204030204" pitchFamily="49" charset="0"/>
              </a:rPr>
              <a:t>)</a:t>
            </a:r>
          </a:p>
          <a:p>
            <a:pPr marL="342900" indent="-342900">
              <a:buFont typeface="+mj-lt"/>
              <a:buAutoNum type="arabicPeriod"/>
            </a:pPr>
            <a:r>
              <a:rPr lang="en-IN" b="0" dirty="0">
                <a:solidFill>
                  <a:srgbClr val="000000"/>
                </a:solidFill>
                <a:effectLst/>
                <a:latin typeface="Consolas" panose="020B0609020204030204" pitchFamily="49" charset="0"/>
              </a:rPr>
              <a:t>    {</a:t>
            </a:r>
          </a:p>
          <a:p>
            <a:pPr marL="342900" indent="-342900">
              <a:buFont typeface="+mj-lt"/>
              <a:buAutoNum type="arabicPeriod"/>
            </a:pP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int</a:t>
            </a: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max_sum</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pPr marL="342900" indent="-342900">
              <a:buFont typeface="+mj-lt"/>
              <a:buAutoNum type="arabicPeriod"/>
            </a:pP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int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sum</a:t>
            </a:r>
            <a:r>
              <a:rPr lang="en-IN" b="0" dirty="0">
                <a:solidFill>
                  <a:srgbClr val="000000"/>
                </a:solidFill>
                <a:effectLst/>
                <a:latin typeface="Consolas" panose="020B0609020204030204" pitchFamily="49" charset="0"/>
              </a:rPr>
              <a:t>;</a:t>
            </a:r>
          </a:p>
          <a:p>
            <a:pPr marL="342900" indent="-342900">
              <a:buFont typeface="+mj-lt"/>
              <a:buAutoNum type="arabicPeriod"/>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if</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R</a:t>
            </a:r>
            <a:r>
              <a:rPr lang="en-IN" b="0" dirty="0">
                <a:solidFill>
                  <a:srgbClr val="000000"/>
                </a:solidFill>
                <a:effectLst/>
                <a:latin typeface="Consolas" panose="020B0609020204030204" pitchFamily="49" charset="0"/>
              </a:rPr>
              <a:t> &lt; </a:t>
            </a:r>
            <a:r>
              <a:rPr lang="en-IN" b="0" dirty="0">
                <a:solidFill>
                  <a:srgbClr val="098658"/>
                </a:solidFill>
                <a:effectLst/>
                <a:latin typeface="Consolas" panose="020B0609020204030204" pitchFamily="49" charset="0"/>
              </a:rPr>
              <a:t>3</a:t>
            </a:r>
            <a:r>
              <a:rPr lang="en-IN" b="0" dirty="0">
                <a:solidFill>
                  <a:srgbClr val="000000"/>
                </a:solidFill>
                <a:effectLst/>
                <a:latin typeface="Consolas" panose="020B0609020204030204" pitchFamily="49" charset="0"/>
              </a:rPr>
              <a:t> || </a:t>
            </a:r>
            <a:r>
              <a:rPr lang="en-IN" b="0" dirty="0">
                <a:solidFill>
                  <a:srgbClr val="267F99"/>
                </a:solidFill>
                <a:effectLst/>
                <a:latin typeface="Consolas" panose="020B0609020204030204" pitchFamily="49" charset="0"/>
              </a:rPr>
              <a:t>C</a:t>
            </a:r>
            <a:r>
              <a:rPr lang="en-IN" b="0" dirty="0">
                <a:solidFill>
                  <a:srgbClr val="000000"/>
                </a:solidFill>
                <a:effectLst/>
                <a:latin typeface="Consolas" panose="020B0609020204030204" pitchFamily="49" charset="0"/>
              </a:rPr>
              <a:t> &lt; </a:t>
            </a:r>
            <a:r>
              <a:rPr lang="en-IN" b="0" dirty="0">
                <a:solidFill>
                  <a:srgbClr val="098658"/>
                </a:solidFill>
                <a:effectLst/>
                <a:latin typeface="Consolas" panose="020B0609020204030204" pitchFamily="49" charset="0"/>
              </a:rPr>
              <a:t>3</a:t>
            </a:r>
            <a:r>
              <a:rPr lang="en-IN" b="0" dirty="0">
                <a:solidFill>
                  <a:srgbClr val="000000"/>
                </a:solidFill>
                <a:effectLst/>
                <a:latin typeface="Consolas" panose="020B0609020204030204" pitchFamily="49" charset="0"/>
              </a:rPr>
              <a:t>){</a:t>
            </a:r>
          </a:p>
          <a:p>
            <a:pPr marL="342900" indent="-342900">
              <a:buFont typeface="+mj-lt"/>
              <a:buAutoNum type="arabicPeriod"/>
            </a:pP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System</a:t>
            </a:r>
            <a:r>
              <a:rPr lang="en-IN" b="0" dirty="0" err="1">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out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println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"Not possible"</a:t>
            </a:r>
            <a:r>
              <a:rPr lang="en-IN" b="0" dirty="0">
                <a:solidFill>
                  <a:srgbClr val="000000"/>
                </a:solidFill>
                <a:effectLst/>
                <a:latin typeface="Consolas" panose="020B0609020204030204" pitchFamily="49" charset="0"/>
              </a:rPr>
              <a:t>);</a:t>
            </a:r>
          </a:p>
          <a:p>
            <a:pPr marL="342900" indent="-342900">
              <a:buFont typeface="+mj-lt"/>
              <a:buAutoNum type="arabicPeriod"/>
            </a:pP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System</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exit</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pPr marL="342900" indent="-342900">
              <a:buFont typeface="+mj-lt"/>
              <a:buAutoNum type="arabicPeriod"/>
            </a:pPr>
            <a:r>
              <a:rPr lang="en-IN" b="0" dirty="0">
                <a:solidFill>
                  <a:srgbClr val="000000"/>
                </a:solidFill>
                <a:effectLst/>
                <a:latin typeface="Consolas" panose="020B0609020204030204" pitchFamily="49" charset="0"/>
              </a:rPr>
              <a:t>        }</a:t>
            </a:r>
          </a:p>
          <a:p>
            <a:pPr marL="342900" indent="-342900">
              <a:buFont typeface="+mj-lt"/>
              <a:buAutoNum type="arabicPeriod"/>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int</a:t>
            </a: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i</a:t>
            </a:r>
            <a:r>
              <a:rPr lang="en-IN" b="0" dirty="0">
                <a:solidFill>
                  <a:srgbClr val="000000"/>
                </a:solidFill>
                <a:effectLst/>
                <a:latin typeface="Consolas" panose="020B0609020204030204" pitchFamily="49" charset="0"/>
              </a:rPr>
              <a:t> &lt; R -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i</a:t>
            </a:r>
            <a:r>
              <a:rPr lang="en-IN" b="0" dirty="0">
                <a:solidFill>
                  <a:srgbClr val="000000"/>
                </a:solidFill>
                <a:effectLst/>
                <a:latin typeface="Consolas" panose="020B0609020204030204" pitchFamily="49" charset="0"/>
              </a:rPr>
              <a:t>++)</a:t>
            </a:r>
          </a:p>
          <a:p>
            <a:pPr marL="342900" indent="-342900">
              <a:buFont typeface="+mj-lt"/>
              <a:buAutoNum type="arabicPeriod"/>
            </a:pPr>
            <a:r>
              <a:rPr lang="en-IN" b="0" dirty="0">
                <a:solidFill>
                  <a:srgbClr val="000000"/>
                </a:solidFill>
                <a:effectLst/>
                <a:latin typeface="Consolas" panose="020B0609020204030204" pitchFamily="49" charset="0"/>
              </a:rPr>
              <a:t>        {</a:t>
            </a:r>
          </a:p>
          <a:p>
            <a:pPr marL="342900" indent="-342900">
              <a:buFont typeface="+mj-lt"/>
              <a:buAutoNum type="arabicPeriod"/>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int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j</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 j &lt; C -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j++</a:t>
            </a:r>
            <a:r>
              <a:rPr lang="en-IN" b="0" dirty="0">
                <a:solidFill>
                  <a:srgbClr val="000000"/>
                </a:solidFill>
                <a:effectLst/>
                <a:latin typeface="Consolas" panose="020B0609020204030204" pitchFamily="49" charset="0"/>
              </a:rPr>
              <a:t>)</a:t>
            </a:r>
          </a:p>
          <a:p>
            <a:pPr marL="342900" indent="-342900">
              <a:buFont typeface="+mj-lt"/>
              <a:buAutoNum type="arabicPeriod"/>
            </a:pPr>
            <a:r>
              <a:rPr lang="en-IN" b="0" dirty="0">
                <a:solidFill>
                  <a:srgbClr val="000000"/>
                </a:solidFill>
                <a:effectLst/>
                <a:latin typeface="Consolas" panose="020B0609020204030204" pitchFamily="49" charset="0"/>
              </a:rPr>
              <a:t>            {</a:t>
            </a:r>
          </a:p>
          <a:p>
            <a:pPr marL="342900" indent="-342900">
              <a:buFont typeface="+mj-lt"/>
              <a:buAutoNum type="arabicPeriod"/>
            </a:pPr>
            <a:r>
              <a:rPr lang="en-IN" b="0" dirty="0">
                <a:solidFill>
                  <a:srgbClr val="000000"/>
                </a:solidFill>
                <a:effectLst/>
                <a:latin typeface="Consolas" panose="020B0609020204030204" pitchFamily="49" charset="0"/>
              </a:rPr>
              <a:t>                sum = (mat[</a:t>
            </a:r>
            <a:r>
              <a:rPr lang="en-IN" b="0" dirty="0" err="1">
                <a:solidFill>
                  <a:srgbClr val="000000"/>
                </a:solidFill>
                <a:effectLst/>
                <a:latin typeface="Consolas" panose="020B0609020204030204" pitchFamily="49" charset="0"/>
              </a:rPr>
              <a:t>i</a:t>
            </a:r>
            <a:r>
              <a:rPr lang="en-IN" b="0" dirty="0">
                <a:solidFill>
                  <a:srgbClr val="000000"/>
                </a:solidFill>
                <a:effectLst/>
                <a:latin typeface="Consolas" panose="020B0609020204030204" pitchFamily="49" charset="0"/>
              </a:rPr>
              <a:t>][j] + mat[</a:t>
            </a:r>
            <a:r>
              <a:rPr lang="en-IN" b="0" dirty="0" err="1">
                <a:solidFill>
                  <a:srgbClr val="000000"/>
                </a:solidFill>
                <a:effectLst/>
                <a:latin typeface="Consolas" panose="020B0609020204030204" pitchFamily="49" charset="0"/>
              </a:rPr>
              <a:t>i</a:t>
            </a:r>
            <a:r>
              <a:rPr lang="en-IN" b="0" dirty="0">
                <a:solidFill>
                  <a:srgbClr val="000000"/>
                </a:solidFill>
                <a:effectLst/>
                <a:latin typeface="Consolas" panose="020B0609020204030204" pitchFamily="49" charset="0"/>
              </a:rPr>
              <a:t>][j +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p>
          <a:p>
            <a:pPr marL="342900" indent="-342900">
              <a:buFont typeface="+mj-lt"/>
              <a:buAutoNum type="arabicPeriod"/>
            </a:pPr>
            <a:r>
              <a:rPr lang="en-IN" b="0" dirty="0">
                <a:solidFill>
                  <a:srgbClr val="000000"/>
                </a:solidFill>
                <a:effectLst/>
                <a:latin typeface="Consolas" panose="020B0609020204030204" pitchFamily="49" charset="0"/>
              </a:rPr>
              <a:t>                        mat[</a:t>
            </a:r>
            <a:r>
              <a:rPr lang="en-IN" b="0" dirty="0" err="1">
                <a:solidFill>
                  <a:srgbClr val="000000"/>
                </a:solidFill>
                <a:effectLst/>
                <a:latin typeface="Consolas" panose="020B0609020204030204" pitchFamily="49" charset="0"/>
              </a:rPr>
              <a:t>i</a:t>
            </a:r>
            <a:r>
              <a:rPr lang="en-IN" b="0" dirty="0">
                <a:solidFill>
                  <a:srgbClr val="000000"/>
                </a:solidFill>
                <a:effectLst/>
                <a:latin typeface="Consolas" panose="020B0609020204030204" pitchFamily="49" charset="0"/>
              </a:rPr>
              <a:t>][j +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 + (mat[</a:t>
            </a:r>
            <a:r>
              <a:rPr lang="en-IN" b="0" dirty="0" err="1">
                <a:solidFill>
                  <a:srgbClr val="000000"/>
                </a:solidFill>
                <a:effectLst/>
                <a:latin typeface="Consolas" panose="020B0609020204030204" pitchFamily="49" charset="0"/>
              </a:rPr>
              <a:t>i</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][j +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p>
          <a:p>
            <a:pPr marL="342900" indent="-342900">
              <a:buFont typeface="+mj-lt"/>
              <a:buAutoNum type="arabicPeriod"/>
            </a:pPr>
            <a:r>
              <a:rPr lang="en-IN" b="0" dirty="0">
                <a:solidFill>
                  <a:srgbClr val="000000"/>
                </a:solidFill>
                <a:effectLst/>
                <a:latin typeface="Consolas" panose="020B0609020204030204" pitchFamily="49" charset="0"/>
              </a:rPr>
              <a:t>                        (mat[</a:t>
            </a:r>
            <a:r>
              <a:rPr lang="en-IN" b="0" dirty="0" err="1">
                <a:solidFill>
                  <a:srgbClr val="000000"/>
                </a:solidFill>
                <a:effectLst/>
                <a:latin typeface="Consolas" panose="020B0609020204030204" pitchFamily="49" charset="0"/>
              </a:rPr>
              <a:t>i</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][j] + mat[</a:t>
            </a:r>
            <a:r>
              <a:rPr lang="en-IN" b="0" dirty="0" err="1">
                <a:solidFill>
                  <a:srgbClr val="000000"/>
                </a:solidFill>
                <a:effectLst/>
                <a:latin typeface="Consolas" panose="020B0609020204030204" pitchFamily="49" charset="0"/>
              </a:rPr>
              <a:t>i</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][j +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p>
          <a:p>
            <a:pPr marL="342900" indent="-342900">
              <a:buFont typeface="+mj-lt"/>
              <a:buAutoNum type="arabicPeriod"/>
            </a:pPr>
            <a:r>
              <a:rPr lang="en-IN" b="0" dirty="0">
                <a:solidFill>
                  <a:srgbClr val="000000"/>
                </a:solidFill>
                <a:effectLst/>
                <a:latin typeface="Consolas" panose="020B0609020204030204" pitchFamily="49" charset="0"/>
              </a:rPr>
              <a:t>                        mat[</a:t>
            </a:r>
            <a:r>
              <a:rPr lang="en-IN" b="0" dirty="0" err="1">
                <a:solidFill>
                  <a:srgbClr val="000000"/>
                </a:solidFill>
                <a:effectLst/>
                <a:latin typeface="Consolas" panose="020B0609020204030204" pitchFamily="49" charset="0"/>
              </a:rPr>
              <a:t>i</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][j +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a:t>
            </a:r>
          </a:p>
          <a:p>
            <a:pPr marL="342900" indent="-342900">
              <a:buFont typeface="+mj-lt"/>
              <a:buAutoNum type="arabicPeriod"/>
            </a:pP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max_sum</a:t>
            </a:r>
            <a:r>
              <a:rPr lang="en-IN" b="0" dirty="0">
                <a:solidFill>
                  <a:srgbClr val="000000"/>
                </a:solidFill>
                <a:effectLst/>
                <a:latin typeface="Consolas" panose="020B0609020204030204" pitchFamily="49" charset="0"/>
              </a:rPr>
              <a:t> = </a:t>
            </a:r>
            <a:r>
              <a:rPr lang="en-IN" b="0" dirty="0" err="1">
                <a:solidFill>
                  <a:srgbClr val="001080"/>
                </a:solidFill>
                <a:effectLst/>
                <a:latin typeface="Consolas" panose="020B0609020204030204" pitchFamily="49" charset="0"/>
              </a:rPr>
              <a:t>Math</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max</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max_sum</a:t>
            </a:r>
            <a:r>
              <a:rPr lang="en-IN" b="0" dirty="0">
                <a:solidFill>
                  <a:srgbClr val="000000"/>
                </a:solidFill>
                <a:effectLst/>
                <a:latin typeface="Consolas" panose="020B0609020204030204" pitchFamily="49" charset="0"/>
              </a:rPr>
              <a:t>, sum);</a:t>
            </a:r>
          </a:p>
          <a:p>
            <a:pPr marL="342900" indent="-342900">
              <a:buFont typeface="+mj-lt"/>
              <a:buAutoNum type="arabicPeriod"/>
            </a:pPr>
            <a:r>
              <a:rPr lang="en-IN" b="0" dirty="0">
                <a:solidFill>
                  <a:srgbClr val="000000"/>
                </a:solidFill>
                <a:effectLst/>
                <a:latin typeface="Consolas" panose="020B0609020204030204" pitchFamily="49" charset="0"/>
              </a:rPr>
              <a:t>            }</a:t>
            </a:r>
          </a:p>
          <a:p>
            <a:pPr marL="342900" indent="-342900">
              <a:buFont typeface="+mj-lt"/>
              <a:buAutoNum type="arabicPeriod"/>
            </a:pPr>
            <a:r>
              <a:rPr lang="en-IN" b="0" dirty="0">
                <a:solidFill>
                  <a:srgbClr val="000000"/>
                </a:solidFill>
                <a:effectLst/>
                <a:latin typeface="Consolas" panose="020B0609020204030204" pitchFamily="49" charset="0"/>
              </a:rPr>
              <a:t>        }</a:t>
            </a:r>
          </a:p>
          <a:p>
            <a:pPr marL="342900" indent="-342900">
              <a:buFont typeface="+mj-lt"/>
              <a:buAutoNum type="arabicPeriod"/>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max_sum</a:t>
            </a:r>
            <a:r>
              <a:rPr lang="en-IN" b="0" dirty="0">
                <a:solidFill>
                  <a:srgbClr val="000000"/>
                </a:solidFill>
                <a:effectLst/>
                <a:latin typeface="Consolas" panose="020B0609020204030204" pitchFamily="49" charset="0"/>
              </a:rPr>
              <a:t>;</a:t>
            </a:r>
          </a:p>
          <a:p>
            <a:pPr marL="342900" indent="-342900">
              <a:buFont typeface="+mj-lt"/>
              <a:buAutoNum type="arabicPeriod"/>
            </a:pPr>
            <a:r>
              <a:rPr lang="en-IN" b="0" dirty="0">
                <a:solidFill>
                  <a:srgbClr val="000000"/>
                </a:solidFill>
                <a:effectLst/>
                <a:latin typeface="Consolas" panose="020B0609020204030204" pitchFamily="49" charset="0"/>
              </a:rPr>
              <a:t>    }</a:t>
            </a: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pic>
        <p:nvPicPr>
          <p:cNvPr id="6" name="Picture 5">
            <a:extLst>
              <a:ext uri="{FF2B5EF4-FFF2-40B4-BE49-F238E27FC236}">
                <a16:creationId xmlns:a16="http://schemas.microsoft.com/office/drawing/2014/main" id="{1961B5B4-BAE8-4707-F709-8295E7353D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189921"/>
            <a:ext cx="2358000" cy="298969"/>
          </a:xfrm>
          <a:prstGeom prst="rect">
            <a:avLst/>
          </a:prstGeom>
        </p:spPr>
      </p:pic>
    </p:spTree>
    <p:extLst>
      <p:ext uri="{BB962C8B-B14F-4D97-AF65-F5344CB8AC3E}">
        <p14:creationId xmlns:p14="http://schemas.microsoft.com/office/powerpoint/2010/main" val="3389551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4AF8C0-182C-2D53-6366-6C4DAC1B79F5}"/>
              </a:ext>
            </a:extLst>
          </p:cNvPr>
          <p:cNvSpPr txBox="1"/>
          <p:nvPr/>
        </p:nvSpPr>
        <p:spPr>
          <a:xfrm>
            <a:off x="383146" y="274877"/>
            <a:ext cx="11233598" cy="4524315"/>
          </a:xfrm>
          <a:prstGeom prst="rect">
            <a:avLst/>
          </a:prstGeom>
          <a:noFill/>
        </p:spPr>
        <p:txBody>
          <a:bodyPr wrap="square">
            <a:spAutoFit/>
          </a:bodyPr>
          <a:lstStyle/>
          <a:p>
            <a:pPr marL="342900" indent="-342900">
              <a:buFont typeface="+mj-lt"/>
              <a:buAutoNum type="arabicPeriod"/>
            </a:pPr>
            <a:r>
              <a:rPr lang="en-IN" b="0" dirty="0">
                <a:solidFill>
                  <a:srgbClr val="0000FF"/>
                </a:solidFill>
                <a:effectLst/>
                <a:latin typeface="Consolas" panose="020B0609020204030204" pitchFamily="49" charset="0"/>
              </a:rPr>
              <a:t>static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public</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void</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main</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String</a:t>
            </a: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args</a:t>
            </a:r>
            <a:r>
              <a:rPr lang="en-IN" b="0" dirty="0">
                <a:solidFill>
                  <a:srgbClr val="000000"/>
                </a:solidFill>
                <a:effectLst/>
                <a:latin typeface="Consolas" panose="020B0609020204030204" pitchFamily="49" charset="0"/>
              </a:rPr>
              <a:t>)</a:t>
            </a:r>
          </a:p>
          <a:p>
            <a:pPr marL="342900" indent="-342900">
              <a:buFont typeface="+mj-lt"/>
              <a:buAutoNum type="arabicPeriod"/>
            </a:pPr>
            <a:r>
              <a:rPr lang="en-IN" b="0" dirty="0">
                <a:solidFill>
                  <a:srgbClr val="000000"/>
                </a:solidFill>
                <a:effectLst/>
                <a:latin typeface="Consolas" panose="020B0609020204030204" pitchFamily="49" charset="0"/>
              </a:rPr>
              <a:t>        {</a:t>
            </a:r>
          </a:p>
          <a:p>
            <a:pPr marL="342900" indent="-342900">
              <a:buFont typeface="+mj-lt"/>
              <a:buAutoNum type="arabicPeriod"/>
            </a:pP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Scanner</a:t>
            </a: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sc</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Scanner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System</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in</a:t>
            </a:r>
            <a:r>
              <a:rPr lang="en-IN" b="0" dirty="0">
                <a:solidFill>
                  <a:srgbClr val="000000"/>
                </a:solidFill>
                <a:effectLst/>
                <a:latin typeface="Consolas" panose="020B0609020204030204" pitchFamily="49" charset="0"/>
              </a:rPr>
              <a:t>);</a:t>
            </a:r>
          </a:p>
          <a:p>
            <a:pPr marL="342900" indent="-342900">
              <a:buFont typeface="+mj-lt"/>
              <a:buAutoNum type="arabicPeriod"/>
            </a:pP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int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a:t>
            </a:r>
            <a:r>
              <a:rPr lang="en-IN" b="0" dirty="0">
                <a:solidFill>
                  <a:srgbClr val="000000"/>
                </a:solidFill>
                <a:effectLst/>
                <a:latin typeface="Consolas" panose="020B0609020204030204" pitchFamily="49" charset="0"/>
              </a:rPr>
              <a:t> = </a:t>
            </a:r>
            <a:r>
              <a:rPr lang="en-IN" b="0" dirty="0" err="1">
                <a:solidFill>
                  <a:srgbClr val="001080"/>
                </a:solidFill>
                <a:effectLst/>
                <a:latin typeface="Consolas" panose="020B0609020204030204" pitchFamily="49" charset="0"/>
              </a:rPr>
              <a:t>sc</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nextInt</a:t>
            </a:r>
            <a:r>
              <a:rPr lang="en-IN" b="0" dirty="0">
                <a:solidFill>
                  <a:srgbClr val="000000"/>
                </a:solidFill>
                <a:effectLst/>
                <a:latin typeface="Consolas" panose="020B0609020204030204" pitchFamily="49" charset="0"/>
              </a:rPr>
              <a:t>();</a:t>
            </a:r>
          </a:p>
          <a:p>
            <a:pPr marL="342900" indent="-342900">
              <a:buFont typeface="+mj-lt"/>
              <a:buAutoNum type="arabicPeriod"/>
            </a:pP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int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a:t>
            </a: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sc</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nextInt</a:t>
            </a:r>
            <a:r>
              <a:rPr lang="en-IN" b="0" dirty="0">
                <a:solidFill>
                  <a:srgbClr val="000000"/>
                </a:solidFill>
                <a:effectLst/>
                <a:latin typeface="Consolas" panose="020B0609020204030204" pitchFamily="49" charset="0"/>
              </a:rPr>
              <a:t>();</a:t>
            </a:r>
          </a:p>
          <a:p>
            <a:pPr marL="342900" indent="-342900">
              <a:buFont typeface="+mj-lt"/>
              <a:buAutoNum type="arabicPeriod"/>
            </a:pP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int</a:t>
            </a:r>
            <a:r>
              <a:rPr lang="en-IN" b="0" dirty="0">
                <a:solidFill>
                  <a:srgbClr val="000000"/>
                </a:solidFill>
                <a:effectLst/>
                <a:latin typeface="Consolas" panose="020B0609020204030204" pitchFamily="49" charset="0"/>
              </a:rPr>
              <a:t> [][]mat = </a:t>
            </a:r>
            <a:r>
              <a:rPr lang="en-IN" b="0" dirty="0">
                <a:solidFill>
                  <a:srgbClr val="AF00DB"/>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int</a:t>
            </a:r>
            <a:r>
              <a:rPr lang="en-IN" b="0" dirty="0">
                <a:solidFill>
                  <a:srgbClr val="000000"/>
                </a:solidFill>
                <a:effectLst/>
                <a:latin typeface="Consolas" panose="020B0609020204030204" pitchFamily="49" charset="0"/>
              </a:rPr>
              <a:t>[R][C];</a:t>
            </a:r>
          </a:p>
          <a:p>
            <a:pPr marL="342900" indent="-342900">
              <a:buFont typeface="+mj-lt"/>
              <a:buAutoNum type="arabicPeriod"/>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int</a:t>
            </a: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i</a:t>
            </a:r>
            <a:r>
              <a:rPr lang="en-IN" b="0" dirty="0">
                <a:solidFill>
                  <a:srgbClr val="000000"/>
                </a:solidFill>
                <a:effectLst/>
                <a:latin typeface="Consolas" panose="020B0609020204030204" pitchFamily="49" charset="0"/>
              </a:rPr>
              <a:t> &lt; R; </a:t>
            </a:r>
            <a:r>
              <a:rPr lang="en-IN" b="0" dirty="0" err="1">
                <a:solidFill>
                  <a:srgbClr val="000000"/>
                </a:solidFill>
                <a:effectLst/>
                <a:latin typeface="Consolas" panose="020B0609020204030204" pitchFamily="49" charset="0"/>
              </a:rPr>
              <a:t>i</a:t>
            </a:r>
            <a:r>
              <a:rPr lang="en-IN" b="0" dirty="0">
                <a:solidFill>
                  <a:srgbClr val="000000"/>
                </a:solidFill>
                <a:effectLst/>
                <a:latin typeface="Consolas" panose="020B0609020204030204" pitchFamily="49" charset="0"/>
              </a:rPr>
              <a:t>++) {</a:t>
            </a:r>
          </a:p>
          <a:p>
            <a:pPr marL="342900" indent="-342900">
              <a:buFont typeface="+mj-lt"/>
              <a:buAutoNum type="arabicPeriod"/>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int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j</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 j &lt; C; </a:t>
            </a:r>
            <a:r>
              <a:rPr lang="en-IN" b="0" dirty="0" err="1">
                <a:solidFill>
                  <a:srgbClr val="000000"/>
                </a:solidFill>
                <a:effectLst/>
                <a:latin typeface="Consolas" panose="020B0609020204030204" pitchFamily="49" charset="0"/>
              </a:rPr>
              <a:t>j++</a:t>
            </a:r>
            <a:r>
              <a:rPr lang="en-IN" b="0" dirty="0">
                <a:solidFill>
                  <a:srgbClr val="000000"/>
                </a:solidFill>
                <a:effectLst/>
                <a:latin typeface="Consolas" panose="020B0609020204030204" pitchFamily="49" charset="0"/>
              </a:rPr>
              <a:t>) {</a:t>
            </a:r>
          </a:p>
          <a:p>
            <a:pPr marL="342900" indent="-342900">
              <a:buFont typeface="+mj-lt"/>
              <a:buAutoNum type="arabicPeriod"/>
            </a:pPr>
            <a:r>
              <a:rPr lang="en-IN" b="0" dirty="0">
                <a:solidFill>
                  <a:srgbClr val="000000"/>
                </a:solidFill>
                <a:effectLst/>
                <a:latin typeface="Consolas" panose="020B0609020204030204" pitchFamily="49" charset="0"/>
              </a:rPr>
              <a:t>                    mat[</a:t>
            </a:r>
            <a:r>
              <a:rPr lang="en-IN" b="0" dirty="0" err="1">
                <a:solidFill>
                  <a:srgbClr val="000000"/>
                </a:solidFill>
                <a:effectLst/>
                <a:latin typeface="Consolas" panose="020B0609020204030204" pitchFamily="49" charset="0"/>
              </a:rPr>
              <a:t>i</a:t>
            </a:r>
            <a:r>
              <a:rPr lang="en-IN" b="0" dirty="0">
                <a:solidFill>
                  <a:srgbClr val="000000"/>
                </a:solidFill>
                <a:effectLst/>
                <a:latin typeface="Consolas" panose="020B0609020204030204" pitchFamily="49" charset="0"/>
              </a:rPr>
              <a:t>][j]= </a:t>
            </a:r>
            <a:r>
              <a:rPr lang="en-IN" b="0" dirty="0" err="1">
                <a:solidFill>
                  <a:srgbClr val="001080"/>
                </a:solidFill>
                <a:effectLst/>
                <a:latin typeface="Consolas" panose="020B0609020204030204" pitchFamily="49" charset="0"/>
              </a:rPr>
              <a:t>sc</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nextInt</a:t>
            </a:r>
            <a:r>
              <a:rPr lang="en-IN" b="0" dirty="0">
                <a:solidFill>
                  <a:srgbClr val="000000"/>
                </a:solidFill>
                <a:effectLst/>
                <a:latin typeface="Consolas" panose="020B0609020204030204" pitchFamily="49" charset="0"/>
              </a:rPr>
              <a:t>();</a:t>
            </a:r>
          </a:p>
          <a:p>
            <a:pPr marL="342900" indent="-342900">
              <a:buFont typeface="+mj-lt"/>
              <a:buAutoNum type="arabicPeriod"/>
            </a:pPr>
            <a:r>
              <a:rPr lang="en-IN" b="0" dirty="0">
                <a:solidFill>
                  <a:srgbClr val="000000"/>
                </a:solidFill>
                <a:effectLst/>
                <a:latin typeface="Consolas" panose="020B0609020204030204" pitchFamily="49" charset="0"/>
              </a:rPr>
              <a:t>                }</a:t>
            </a:r>
          </a:p>
          <a:p>
            <a:pPr marL="342900" indent="-342900">
              <a:buFont typeface="+mj-lt"/>
              <a:buAutoNum type="arabicPeriod"/>
            </a:pPr>
            <a:r>
              <a:rPr lang="en-IN" b="0" dirty="0">
                <a:solidFill>
                  <a:srgbClr val="000000"/>
                </a:solidFill>
                <a:effectLst/>
                <a:latin typeface="Consolas" panose="020B0609020204030204" pitchFamily="49" charset="0"/>
              </a:rPr>
              <a:t>            }</a:t>
            </a:r>
          </a:p>
          <a:p>
            <a:pPr marL="342900" indent="-342900">
              <a:buFont typeface="+mj-lt"/>
              <a:buAutoNum type="arabicPeriod"/>
            </a:pP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int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res</a:t>
            </a:r>
            <a:r>
              <a:rPr lang="en-IN" b="0" dirty="0">
                <a:solidFill>
                  <a:srgbClr val="000000"/>
                </a:solidFill>
                <a:effectLst/>
                <a:latin typeface="Consolas" panose="020B0609020204030204" pitchFamily="49" charset="0"/>
              </a:rPr>
              <a:t> = </a:t>
            </a:r>
            <a:r>
              <a:rPr lang="en-IN" b="0" dirty="0" err="1">
                <a:solidFill>
                  <a:srgbClr val="795E26"/>
                </a:solidFill>
                <a:effectLst/>
                <a:latin typeface="Consolas" panose="020B0609020204030204" pitchFamily="49" charset="0"/>
              </a:rPr>
              <a:t>findMaxSum</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mat,R,C</a:t>
            </a:r>
            <a:r>
              <a:rPr lang="en-IN" b="0" dirty="0">
                <a:solidFill>
                  <a:srgbClr val="000000"/>
                </a:solidFill>
                <a:effectLst/>
                <a:latin typeface="Consolas" panose="020B0609020204030204" pitchFamily="49" charset="0"/>
              </a:rPr>
              <a:t>);</a:t>
            </a:r>
          </a:p>
          <a:p>
            <a:pPr marL="342900" indent="-342900">
              <a:buFont typeface="+mj-lt"/>
              <a:buAutoNum type="arabicPeriod"/>
            </a:pP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System</a:t>
            </a:r>
            <a:r>
              <a:rPr lang="en-IN" b="0" dirty="0" err="1">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out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println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"Maximum sum of hour glass = "</a:t>
            </a:r>
            <a:r>
              <a:rPr lang="en-IN" b="0" dirty="0">
                <a:solidFill>
                  <a:srgbClr val="000000"/>
                </a:solidFill>
                <a:effectLst/>
                <a:latin typeface="Consolas" panose="020B0609020204030204" pitchFamily="49" charset="0"/>
              </a:rPr>
              <a:t>+ res);</a:t>
            </a:r>
          </a:p>
          <a:p>
            <a:pPr marL="342900" indent="-342900">
              <a:buFont typeface="+mj-lt"/>
              <a:buAutoNum type="arabicPeriod"/>
            </a:pPr>
            <a:r>
              <a:rPr lang="en-IN" b="0" dirty="0">
                <a:solidFill>
                  <a:srgbClr val="000000"/>
                </a:solidFill>
                <a:effectLst/>
                <a:latin typeface="Consolas" panose="020B0609020204030204" pitchFamily="49" charset="0"/>
              </a:rPr>
              <a:t>        }</a:t>
            </a:r>
          </a:p>
          <a:p>
            <a:pPr marL="342900" indent="-342900">
              <a:buFont typeface="+mj-lt"/>
              <a:buAutoNum type="arabicPeriod"/>
            </a:pPr>
            <a:r>
              <a:rPr lang="en-IN" b="0" dirty="0">
                <a:solidFill>
                  <a:srgbClr val="000000"/>
                </a:solidFill>
                <a:effectLst/>
                <a:latin typeface="Consolas" panose="020B0609020204030204" pitchFamily="49" charset="0"/>
              </a:rPr>
              <a:t>     </a:t>
            </a:r>
          </a:p>
          <a:p>
            <a:pPr marL="342900" indent="-342900">
              <a:buFont typeface="+mj-lt"/>
              <a:buAutoNum type="arabicPeriod"/>
            </a:pPr>
            <a:r>
              <a:rPr lang="en-IN" b="0" dirty="0">
                <a:solidFill>
                  <a:srgbClr val="000000"/>
                </a:solidFill>
                <a:effectLst/>
                <a:latin typeface="Consolas" panose="020B0609020204030204" pitchFamily="49" charset="0"/>
              </a:rPr>
              <a:t>}</a:t>
            </a:r>
          </a:p>
        </p:txBody>
      </p:sp>
      <p:pic>
        <p:nvPicPr>
          <p:cNvPr id="4" name="Picture 3">
            <a:extLst>
              <a:ext uri="{FF2B5EF4-FFF2-40B4-BE49-F238E27FC236}">
                <a16:creationId xmlns:a16="http://schemas.microsoft.com/office/drawing/2014/main" id="{D384F18B-7FF6-7EE7-0D9A-047C28164E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Tree>
    <p:extLst>
      <p:ext uri="{BB962C8B-B14F-4D97-AF65-F5344CB8AC3E}">
        <p14:creationId xmlns:p14="http://schemas.microsoft.com/office/powerpoint/2010/main" val="2919128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Tree>
    <p:extLst>
      <p:ext uri="{BB962C8B-B14F-4D97-AF65-F5344CB8AC3E}">
        <p14:creationId xmlns:p14="http://schemas.microsoft.com/office/powerpoint/2010/main" val="876595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537</Words>
  <Application>Microsoft Office PowerPoint</Application>
  <PresentationFormat>Widescreen</PresentationFormat>
  <Paragraphs>82</Paragraphs>
  <Slides>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Consolas</vt:lpstr>
      <vt:lpstr>Google Sans</vt:lpstr>
      <vt:lpstr>Nunito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AQEEL Official</dc:creator>
  <cp:lastModifiedBy>AQEEL Official</cp:lastModifiedBy>
  <cp:revision>8</cp:revision>
  <dcterms:created xsi:type="dcterms:W3CDTF">2023-05-10T08:47:54Z</dcterms:created>
  <dcterms:modified xsi:type="dcterms:W3CDTF">2023-06-23T11:08:31Z</dcterms:modified>
</cp:coreProperties>
</file>