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67" r:id="rId3"/>
    <p:sldId id="256" r:id="rId4"/>
    <p:sldId id="263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4" r:id="rId13"/>
    <p:sldId id="373" r:id="rId14"/>
    <p:sldId id="3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8FDD-B87C-4EC4-85FF-E90E9E741A3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10A13-B8E0-4D3F-B2EA-3D69E0EB2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28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C1F0-D7E2-6CDA-8351-8E3D9532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DF099-12E9-90BB-ADAF-4737560C3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F477-0134-2F21-6098-2A742232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768-20DE-4998-B205-75E7BA059E20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3DE32-BA1B-470B-357D-2D6DD1F2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DB66-9E64-ADD1-70C8-FA3E7457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2FD-F0FD-4DB7-8971-C26451682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05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6A91-EF60-631D-2E7F-66616F01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63584-C8BC-09E7-C4AD-97CE03B89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B3424-349F-530D-91EF-90A55A13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768-20DE-4998-B205-75E7BA059E20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801E-9845-804E-C244-870119FE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906E9-4E9F-70E9-35DB-CDEA26CB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2FD-F0FD-4DB7-8971-C26451682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7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A15D6-8062-5E76-E24D-1B2C0B7C5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25721-DE02-583B-7822-65B8F79F3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9A25-C24C-037C-2A1E-F7F61500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768-20DE-4998-B205-75E7BA059E20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EB4B9-A65C-E6AD-63F8-063AC5A1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441D7-64E3-D29A-A8DE-4C3AF92D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2FD-F0FD-4DB7-8971-C26451682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3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9754-3F0A-8D20-6A37-E7999122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403F-E0D0-39DB-8C67-E29C7B2C5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1DD8-7F25-868F-1121-F745B8DC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768-20DE-4998-B205-75E7BA059E20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846E-6822-2E9D-897B-089D98C5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0D98-8E32-7E5B-0A2C-D4C1ECCD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2FD-F0FD-4DB7-8971-C26451682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1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368C-C4DA-03B5-CCB9-99C90BA8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4D595-193B-146A-917C-D8B6F052A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A1C2-1F1D-371D-068A-9D00B8FF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768-20DE-4998-B205-75E7BA059E20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B62CF-8BC0-B401-706E-C9159571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E4DE-3CD3-AE1C-9E89-A5B1AF7C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2FD-F0FD-4DB7-8971-C26451682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5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0693-E0CF-37F9-A52D-0A6B185E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A948-0CDE-66FC-9D59-91E177FBF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B32AB-7F12-07AF-D288-AFE5D468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058D1-3729-57AA-FA27-9B8A2006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768-20DE-4998-B205-75E7BA059E20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A1E1F-ED8C-FD9E-12A9-90033101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9F0F5-4185-F7AD-3A83-89E7EDC3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2FD-F0FD-4DB7-8971-C26451682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70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B0EC-45D1-49C8-72F0-EFD93D56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3F276-7212-4C41-180A-CF1B0EDBB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CB968-5072-1142-04CE-EDDDB2CD7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E9C29-B22F-328E-FA10-E726E60EE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0ADB5-E33F-3C6A-DE70-90723A29F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8D675-7428-10FE-459D-D4D1D39A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768-20DE-4998-B205-75E7BA059E20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FBEBD-E6C4-8E0E-44B3-B1093E17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E6C6B-FB62-2DAA-3555-1899E57B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2FD-F0FD-4DB7-8971-C26451682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4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11EA-CC94-B5BE-8014-2B0CE925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463B3-DEF4-9ACB-152D-01D1B59A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768-20DE-4998-B205-75E7BA059E20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803CC-2EBF-A7F9-01D9-7721336A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28FA2-AF55-CEB0-94C4-324AB918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2FD-F0FD-4DB7-8971-C26451682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72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24CCC-2C90-30F8-3CF6-31C5D39F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768-20DE-4998-B205-75E7BA059E20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01177-D01E-89C0-9342-B9E58EC9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D234-FFDA-826A-261B-1A734DA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2FD-F0FD-4DB7-8971-C26451682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91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6275-9039-E8AE-067F-C7DA4EC5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8282-1569-7D4F-1EFD-27B8A878D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241EB-9E8B-7CD6-9669-6343499FC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FB01B-A9E0-D547-A6D5-BA553478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768-20DE-4998-B205-75E7BA059E20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AF477-717A-A348-569B-1A476810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3BAE2-7EC3-27F1-82B2-1EBE0848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2FD-F0FD-4DB7-8971-C26451682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9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2237-B57B-E1BD-BFA4-495B6BE1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7AF41-18ED-5767-986A-B7426A6CB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34D26-C5E3-5763-966C-CD35D6949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FB6B8-F9A1-3D54-4905-2F29ABBF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4768-20DE-4998-B205-75E7BA059E20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B0238-B75C-96E6-FFCB-D6003490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65675-D835-0DFA-BE6B-94170467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82FD-F0FD-4DB7-8971-C26451682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3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919E2-7E94-E906-DBCF-2A9F857F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0B076-7C5E-A19F-FAB2-763E8B59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DBB9-1BF1-7138-08A9-EB65399D4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4768-20DE-4998-B205-75E7BA059E20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7F483-A2E0-E0B5-C17D-1E1FC85AE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C9B51-82C9-E81A-ECEC-7A5227AAF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82FD-F0FD-4DB7-8971-C26451682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8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07EAEC-C5C0-7887-724C-AA39B085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91" y="330153"/>
            <a:ext cx="11643818" cy="538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7CFBD-E2D4-5F17-2C49-34F4A075BD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00" y="6492875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1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7953-CE15-1143-8316-3B959373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3EB8C-EBFB-367E-32DF-8EB12CBDC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659" y="1676248"/>
            <a:ext cx="7620660" cy="35055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4DA518-F8BB-663D-99E0-B2820E817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44952"/>
            <a:ext cx="10949714" cy="5036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100606-DA92-4902-D585-F134D446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00" y="6492875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1F2648-A445-D9B7-42B5-37C0545B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35" y="1691489"/>
            <a:ext cx="7719729" cy="3475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CFE309-BBF9-CC23-AB6B-5A3813C4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58404"/>
            <a:ext cx="10763383" cy="4845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A92D7B-5D25-DE5E-ADC3-7435AE231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00" y="6492875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0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E46FB1-D8B9-A2F3-EA7A-AF10D1CFEA65}"/>
              </a:ext>
            </a:extLst>
          </p:cNvPr>
          <p:cNvSpPr txBox="1"/>
          <p:nvPr/>
        </p:nvSpPr>
        <p:spPr>
          <a:xfrm>
            <a:off x="426493" y="0"/>
            <a:ext cx="1050536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//Max Equilibrium Sum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public class MES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public static int </a:t>
            </a:r>
            <a:r>
              <a:rPr lang="en-IN" dirty="0" err="1"/>
              <a:t>getMaxEquilibriumSumOptimized</a:t>
            </a:r>
            <a:r>
              <a:rPr lang="en-IN" dirty="0"/>
              <a:t>(int[] </a:t>
            </a:r>
            <a:r>
              <a:rPr lang="en-IN" dirty="0" err="1"/>
              <a:t>arr</a:t>
            </a:r>
            <a:r>
              <a:rPr lang="en-IN" dirty="0"/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int </a:t>
            </a:r>
            <a:r>
              <a:rPr lang="en-IN" dirty="0" err="1"/>
              <a:t>totalSum</a:t>
            </a:r>
            <a:r>
              <a:rPr lang="en-IN" dirty="0"/>
              <a:t> = 0;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int </a:t>
            </a:r>
            <a:r>
              <a:rPr lang="en-IN" dirty="0" err="1"/>
              <a:t>leftSum</a:t>
            </a:r>
            <a:r>
              <a:rPr lang="en-IN" dirty="0"/>
              <a:t> = 0;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int </a:t>
            </a:r>
            <a:r>
              <a:rPr lang="en-IN" dirty="0" err="1"/>
              <a:t>maxSum</a:t>
            </a:r>
            <a:r>
              <a:rPr lang="en-IN" dirty="0"/>
              <a:t> = </a:t>
            </a:r>
            <a:r>
              <a:rPr lang="en-IN" dirty="0" err="1"/>
              <a:t>Integer.MIN_VALUE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arr.length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totalSum</a:t>
            </a:r>
            <a:r>
              <a:rPr lang="en-IN" dirty="0"/>
              <a:t> +=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}      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arr.length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    </a:t>
            </a:r>
            <a:r>
              <a:rPr lang="en-IN" dirty="0" err="1"/>
              <a:t>totalSum</a:t>
            </a:r>
            <a:r>
              <a:rPr lang="en-IN" dirty="0"/>
              <a:t> -=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  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    if (</a:t>
            </a:r>
            <a:r>
              <a:rPr lang="en-IN" dirty="0" err="1"/>
              <a:t>leftSum</a:t>
            </a:r>
            <a:r>
              <a:rPr lang="en-IN" dirty="0"/>
              <a:t> == </a:t>
            </a:r>
            <a:r>
              <a:rPr lang="en-IN" dirty="0" err="1"/>
              <a:t>totalSum</a:t>
            </a:r>
            <a:r>
              <a:rPr lang="en-IN" dirty="0"/>
              <a:t> &amp;&amp; </a:t>
            </a:r>
            <a:r>
              <a:rPr lang="en-IN" dirty="0" err="1"/>
              <a:t>leftSum</a:t>
            </a:r>
            <a:r>
              <a:rPr lang="en-IN" dirty="0"/>
              <a:t> &gt; </a:t>
            </a:r>
            <a:r>
              <a:rPr lang="en-IN" dirty="0" err="1"/>
              <a:t>maxSum</a:t>
            </a:r>
            <a:r>
              <a:rPr lang="en-IN" dirty="0"/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        </a:t>
            </a:r>
            <a:r>
              <a:rPr lang="en-IN" dirty="0" err="1"/>
              <a:t>maxSum</a:t>
            </a:r>
            <a:r>
              <a:rPr lang="en-IN" dirty="0"/>
              <a:t> = </a:t>
            </a:r>
            <a:r>
              <a:rPr lang="en-IN" dirty="0" err="1"/>
              <a:t>leftSum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    }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    </a:t>
            </a:r>
            <a:r>
              <a:rPr lang="en-IN" dirty="0" err="1"/>
              <a:t>leftSum</a:t>
            </a:r>
            <a:r>
              <a:rPr lang="en-IN" dirty="0"/>
              <a:t> +=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}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return </a:t>
            </a:r>
            <a:r>
              <a:rPr lang="en-IN" dirty="0" err="1"/>
              <a:t>maxSum</a:t>
            </a:r>
            <a:r>
              <a:rPr lang="en-IN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}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int[] </a:t>
            </a:r>
            <a:r>
              <a:rPr lang="en-IN" dirty="0" err="1"/>
              <a:t>arr</a:t>
            </a:r>
            <a:r>
              <a:rPr lang="en-IN" dirty="0"/>
              <a:t> = {1, 2, 3, 4, 5, 4, 3, 2, 1};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int </a:t>
            </a:r>
            <a:r>
              <a:rPr lang="en-IN" dirty="0" err="1"/>
              <a:t>maxSum</a:t>
            </a:r>
            <a:r>
              <a:rPr lang="en-IN" dirty="0"/>
              <a:t> = </a:t>
            </a:r>
            <a:r>
              <a:rPr lang="en-IN" dirty="0" err="1"/>
              <a:t>getMaxEquilibriumSumOptimized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("Max Equilibrium Sum : " + </a:t>
            </a:r>
            <a:r>
              <a:rPr lang="en-IN" dirty="0" err="1"/>
              <a:t>maxSum</a:t>
            </a:r>
            <a:r>
              <a:rPr lang="en-IN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}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182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14ECC-BE6D-995E-759E-4D8A2B23FA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00" y="6492875"/>
            <a:ext cx="2358000" cy="298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C50E14-033B-1D7B-8480-2ACF63D83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0" y="66155"/>
            <a:ext cx="11532358" cy="617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1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EC4A-310A-4B0A-0CD2-A0FE0C2B6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B63B7-D615-6561-713C-CBB3FED78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99005-B4E2-62E1-FADA-8DD6A08CF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ECA9F4-4021-8ACD-4CC3-F9DA1F88F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97" y="352288"/>
            <a:ext cx="9646001" cy="5628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1F7B4D-C39C-0197-77BF-7C0FF27071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00" y="6492875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A2643B2-8F7A-43D3-F343-6FA68E5B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92" y="395969"/>
            <a:ext cx="9479416" cy="60933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1C574B-8F41-169B-98AC-1C5357B6F0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00" y="6492875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6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795391-7809-0372-BA1B-BCCF2A577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921" y="0"/>
            <a:ext cx="9534157" cy="634756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054D88-0170-DB18-4DB8-1F21F75D6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00" y="6492875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0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48CAC-A33A-DD86-90D8-B62AA9F70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64" y="66156"/>
            <a:ext cx="9951071" cy="619944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FFC2F8-6E9B-5B73-8CC1-8F9836C72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00" y="6492875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2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2CA089-B842-A801-89DD-1B7A62EF5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90" y="1123184"/>
            <a:ext cx="9250820" cy="4611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8BD49-0D93-DBDA-DA4F-4D8E2AAF79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00" y="6492875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16A86-A5F7-81A5-4646-E1223B122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101" y="2240921"/>
            <a:ext cx="7597798" cy="35207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5584C-1FA9-45CA-387F-1D509594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26092"/>
            <a:ext cx="10424576" cy="48306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08F836-61B2-A7F8-75C6-F2D00204D7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00" y="6492875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7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033E-35CC-FB77-97A5-9CE838A3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63EF4-FF02-58F6-8A43-329DA0C92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859" y="2206628"/>
            <a:ext cx="7628281" cy="35893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64FB90-618F-ADA8-A257-2E18E14D1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69" y="618413"/>
            <a:ext cx="11003660" cy="5177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D3FA9C-7663-3FC5-8CE0-62958EBD57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00" y="6492875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4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196</Words>
  <Application>Microsoft Office PowerPoint</Application>
  <PresentationFormat>Widescreen</PresentationFormat>
  <Paragraphs>29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sathya</dc:creator>
  <cp:lastModifiedBy>AQEEL Official</cp:lastModifiedBy>
  <cp:revision>6</cp:revision>
  <dcterms:created xsi:type="dcterms:W3CDTF">2023-06-22T03:37:25Z</dcterms:created>
  <dcterms:modified xsi:type="dcterms:W3CDTF">2023-06-26T05:51:34Z</dcterms:modified>
</cp:coreProperties>
</file>