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16AA-77B6-4DC0-AF99-C7E8FFCCD54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3755-93E0-4CD3-B2D7-8037B8373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9F60-01CB-3484-F515-5CF4F2CE4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B9366-6F84-2F6B-415E-B44C1D25B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49C0-ED83-0E61-5948-92BB24B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A9CA-1D51-93CA-BB4F-D60D899B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854F-8530-D753-9B6F-6CF859DC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EC16-111B-C59D-DC6C-80847682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9B94-BC34-549F-7DF0-A6DA2AC5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48E3-7D69-10F7-1E00-2FD0FBA1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6D38-6CD0-8F41-B1D1-F7C3A2DB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3F59-CE25-B800-3919-5B6FB04D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5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5CC4F-2097-DEE2-3927-CC6C9D6C0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95468-4AEE-3654-4C97-8A9C17FE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2006-D125-428F-1D39-9F6AC3ED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DD82-27E9-CC9D-521F-E85803E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75B1-7CB7-3DA1-389A-73AD8494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709E-CDE6-1DD4-9816-BBB3F7E9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BA72-73C5-65BD-8E9B-39B03C12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6B85-BD4F-4CB0-AB94-EAB038E7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3A6E-F8D7-CC30-BDC1-AF28C180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EA79-795D-829E-2262-E0B4DE4F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1DB8-3CB1-D351-1D7D-AD5BC72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27F3-387A-6ACB-6544-7D9E0ED1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DD24-D5C5-4E9B-45AB-4E5E5AD9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ADC3-C7E9-23FC-1FC7-650D92F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6607-A9FF-7887-9723-E0ADFC4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8968-FCC2-4BFB-BF3A-1F1861B8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8FB6-9BBE-C04C-11E8-D874CD6B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2A5B-724F-E647-5F0B-CF2FD1439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19C6-AE01-B37D-FED3-2F667C9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1C1F-3D48-E36B-B3DB-4F92696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85E8-DF7D-6EC7-F3EC-094A02B7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9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9C29-3D26-8DFD-8462-92D127D7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AAE80-DF39-5925-1867-65BA5EF6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81F0-90D4-E352-0A8F-D2C26606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F1659-EF5D-752A-90BF-962E2687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AC9B1-8C6F-B2E6-ABF6-D744FA08E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03376-2004-E12F-E164-FDFBD565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04E0D-B05B-C341-5D38-C0E8498E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EDAB-2988-A50F-60D3-442307EE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4BD6-B23D-A666-1D48-EEF9B8B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2C4C0-D0FC-E07F-0CFE-0EB2DAC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22F76-513B-7708-5557-043CEA76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F7E3B-E53D-F56F-388A-0931A707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20C6E-2FFB-2AF5-B5CC-5509CC41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E1EE6-BC12-212E-0000-BFE3B6F3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69DB-899A-7B73-B618-07E8CD32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FA3-2953-37A7-47F6-0A9F37C9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5627-4E59-EC23-94D9-8C4837C1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098D6-9A5D-718A-093F-B582C36B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848F-D655-F28F-109F-DD8EC097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F8FBA-EA11-A2F2-3055-3322756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FFC4-CBF0-B4DF-B00B-CF81E0B6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3EBB-CAA8-2F4D-589C-A6BE44E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58166-C765-3FA5-EAC7-666466091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CD182-455C-3480-A54C-19C46DCF6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D70B-B6BD-9023-E2B3-5FDF644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9403-B866-B3B2-F66F-AAB525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1784-A87B-6819-614A-10404BB5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05157-75F4-6AC4-60C7-0260CA87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FFBE-38D8-EAB4-6F04-2ABCA399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8255-33E3-B30D-BA4C-7E9C4191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7319-A3F2-4207-9DEC-69611F51ADE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19E8-C509-4DC3-6597-A67CB906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19AA-B0C3-53CD-6F6F-400496384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0673-412B-4D96-AD35-929506D29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0AD80AF-38E0-9915-75EF-A5A23D7D9EB2}"/>
              </a:ext>
            </a:extLst>
          </p:cNvPr>
          <p:cNvGrpSpPr/>
          <p:nvPr/>
        </p:nvGrpSpPr>
        <p:grpSpPr>
          <a:xfrm>
            <a:off x="1112633" y="246599"/>
            <a:ext cx="9654105" cy="5806471"/>
            <a:chOff x="1846729" y="1122363"/>
            <a:chExt cx="8041341" cy="4952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FAAFA3-CEB4-90FC-3BC1-0CC106C0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0" y="2952750"/>
              <a:ext cx="952500" cy="952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65AC39-2190-19B4-6F74-EF328DE8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6729" y="1736061"/>
              <a:ext cx="8041341" cy="43383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1F9CE6-6ED6-4C18-C718-E3AA9B92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987" y="1122363"/>
              <a:ext cx="3854824" cy="6477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641213-E7CA-DCD7-9E72-D2127D79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5404" y="3335854"/>
              <a:ext cx="3854824" cy="192194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98C580-EE83-9B8C-69AE-AF96889B1E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189921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3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6AAF04-A691-1BB5-7A24-CB191A9D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4" y="506667"/>
            <a:ext cx="9789331" cy="5844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3DC7C5-F8FE-46EF-F55F-7A184D4C8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5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6E1C5-1395-7C86-C6D8-755626AE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4" y="216908"/>
            <a:ext cx="9504672" cy="642418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87CC3-7305-1CAF-16EB-9C9E6B9EB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4BD0C-66C9-6B53-9B4B-10676A6E7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82" y="1680306"/>
            <a:ext cx="9636436" cy="3730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B4601-E828-1F47-235E-77357B17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82" y="365125"/>
            <a:ext cx="9636436" cy="1040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F3D4A6-9644-C3EE-66EB-E51F3961F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189921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FB2EC7-C4BD-513A-38F6-FE8B5492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6" y="1700016"/>
            <a:ext cx="8713694" cy="4482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E01013-A4AD-BE43-2EFF-FAB5D527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96" y="206510"/>
            <a:ext cx="8713694" cy="1156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74C26-531D-5B26-0D1E-88F5E07F0E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D243C-F987-2AF6-3E86-0F7D138E4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0" y="3525044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30922-9D2C-B232-B665-49A35851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30" y="1651327"/>
            <a:ext cx="8955741" cy="469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1F8F9-A1E7-36A1-3B9A-71214727D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130" y="190799"/>
            <a:ext cx="8955740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E785D7-057A-156D-D8DB-DE132F7AA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8349-EED8-04A7-8E87-8B1C3F1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-139960"/>
            <a:ext cx="10515600" cy="1325563"/>
          </a:xfrm>
        </p:spPr>
        <p:txBody>
          <a:bodyPr/>
          <a:lstStyle/>
          <a:p>
            <a:r>
              <a:rPr lang="en-IN" dirty="0"/>
              <a:t>Brute Force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24317-33DC-54E1-B26B-7484BCA96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0" y="3525044"/>
            <a:ext cx="952500" cy="9525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526B8-2AAC-B01A-5990-745B01AD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6" y="976103"/>
            <a:ext cx="7817267" cy="55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B942E-27F2-8957-A7AE-47992008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117769"/>
            <a:ext cx="3937314" cy="2552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ED2B4-8123-6429-107A-9CD61BB347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FECB-BA40-C6FC-3439-F3366493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9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Scan Array from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CEA84-B229-53D3-9FE6-5D2CDF62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0" y="1002532"/>
            <a:ext cx="9653130" cy="5638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151A4D-2D7D-1009-9ED4-A5BB33B68F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30" y="6297769"/>
            <a:ext cx="1608969" cy="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Widescreen</PresentationFormat>
  <Paragraphs>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Brute Force Algorithm</vt:lpstr>
      <vt:lpstr>Scan Array from Right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sathya</dc:creator>
  <cp:lastModifiedBy>AQEEL Official</cp:lastModifiedBy>
  <cp:revision>3</cp:revision>
  <dcterms:created xsi:type="dcterms:W3CDTF">2023-06-20T02:01:09Z</dcterms:created>
  <dcterms:modified xsi:type="dcterms:W3CDTF">2023-06-26T06:01:47Z</dcterms:modified>
</cp:coreProperties>
</file>