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Nuni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J5/2jP9bxarpzDyPq2ZMY9MV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Sans-boldItalic.fntdata"/><Relationship Id="rId10" Type="http://schemas.openxmlformats.org/officeDocument/2006/relationships/font" Target="fonts/NunitoSans-italic.fntdata"/><Relationship Id="rId12" Type="http://customschemas.google.com/relationships/presentationmetadata" Target="metadata"/><Relationship Id="rId9" Type="http://schemas.openxmlformats.org/officeDocument/2006/relationships/font" Target="fonts/Nuni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1</a:t>
            </a:r>
            <a:r>
              <a:rPr b="1" baseline="30000" lang="en-IN"/>
              <a:t>st</a:t>
            </a:r>
            <a:r>
              <a:rPr b="1" lang="en-IN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578" y="3105000"/>
            <a:ext cx="5110844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376848" y="158287"/>
            <a:ext cx="101608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Move hyphen to beginning</a:t>
            </a:r>
            <a:endParaRPr sz="4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921913" y="923946"/>
            <a:ext cx="95614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Hyphen to Beginning: Moving the hyphen to the beginning refers to the task of repositioning a hyphen in a given string so thaat it appears at the beginning. For example, transforming “f</a:t>
            </a:r>
            <a:r>
              <a:rPr b="1" lang="en-I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ace-prep</a:t>
            </a:r>
            <a:r>
              <a:rPr b="1" i="0" lang="en-I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 into "-f</a:t>
            </a:r>
            <a:r>
              <a:rPr b="1" lang="en-I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aceprep</a:t>
            </a:r>
            <a:r>
              <a:rPr b="1" i="0" lang="en-I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19017" y="2233171"/>
            <a:ext cx="110646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MoveHyphenToBeginning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originalString = "face-prep";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transformedString = moveHyphenToBeginning(originalString);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System.out.println(transformedString);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String moveHyphenToBeginning(String string)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(string.contains("-"))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int hyphenIndex = string.indexOf("-");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"-" + string.substring(0, hyphenIndex) + string.substring(hyphenIndex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string;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600" y="6202800"/>
            <a:ext cx="2358000" cy="29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2023-05-10T08:47:54Z</dcterms:created>
  <dc:creator>AQEEL Official</dc:creator>
</cp:coreProperties>
</file>