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2" r:id="rId2"/>
    <p:sldId id="370" r:id="rId3"/>
    <p:sldId id="373" r:id="rId4"/>
    <p:sldId id="374" r:id="rId5"/>
    <p:sldId id="375" r:id="rId6"/>
    <p:sldId id="3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18975-8934-4771-AF08-1A257C48F7AD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990C0-AD91-46EA-AB00-F0B210DD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04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BE20-E304-E50A-7275-9B01BAECD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89444-676A-85DF-7A91-F6BEF15B6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CB06-D95C-AB7F-CF76-270EF5C5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1846-10FF-4F59-F5E0-C31A33F0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CEAE-5742-4805-773B-021C035A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37B9-005B-FDC3-30CB-4B54D889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8D0BD-8D2B-AA5C-A832-B1E68B5BD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9FAF-0B90-F71E-F23A-3A1AA53B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EE51-6EE1-8312-BEAE-AFBAA57D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E164F-47C3-338D-19E0-11D18DE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3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BE76E-2FC7-4A85-22B4-C391C2AD5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1806D-6F3F-8BAD-BF7F-D4F4BE508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D3EF-94CA-3240-AA7B-0A2C6BAA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0526B-E17D-AFA6-CFF8-B94B636B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89A78-51EC-FE83-830B-1A757D6D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86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580D-56FF-713E-670A-F21B1D12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B131-964C-3487-E68A-8ED0DC58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7D71-B3DE-D2E5-9895-C9D41976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2AFE-A030-C017-4276-ED0AAC82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F4221-AE41-6678-28C4-B63665E8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5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DDC6-B209-DD07-7B12-9C7A054F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63BC2-6F1F-8B7F-04E8-CB6246E1A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5F47-C9C0-2C65-CE72-B23A8639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5A94-E8BF-E3C8-AD35-9D8CA4B3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5D7B-7CEB-5DD7-3AE9-0454B672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3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B110-F0C6-578F-F6A7-D25AA9C0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5983-7F9E-88CE-01D0-FF7F8E08D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CB06B-0F59-0656-EB47-520B3EA7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2A57-B0C4-82FC-6F4B-C238D103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99E5A-FEFC-7626-FEE3-6132CD14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DB9C8-BC0C-E43A-4607-246D8BF7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3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AC79-B4C7-F37F-0A99-78F594A2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0269-90A4-D338-E83C-80486F34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BFF09-3603-86B9-954C-1D3F3EF73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B4772-8927-354C-AFED-9225A2D5F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57135-DCE7-CA77-55E8-85F3B6634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3673D-15D9-7B60-DFDE-BF61CE9D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9FDF8-6F00-489A-7F1A-F82F802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07201-A92F-E4A4-A8E5-A4459E96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285B-AEDD-16CC-3F0C-163FB691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8E675-3EC7-7719-03C7-44938B52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F7690-159E-483A-B5A0-6E12A3CE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A6C8A-EFEA-78CB-E338-F764EF55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37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4C02A-457C-B0D0-DD11-922661C8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0CF1B-0BB9-83DF-FF93-191602CB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68B2D-F23C-56A4-7FBD-0A04A6C7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12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4ECD-56C4-3ACB-B30A-011AC809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C8B0-9BCC-D2C9-82BC-8FF0ED45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52100-93AD-68D7-FCEC-AB258CA4F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355F9-1073-292E-95F5-ED67A056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44895-DFED-0CA3-B36B-92E703D7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861F7-CFA6-2C8D-D05E-561A565A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68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F179-310C-6296-07EC-6C247F41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BF213-0316-C3EC-0A1E-5893EA92E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E8C5E-B00C-E685-2985-A9F74CE0C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66ED1-76D3-088F-2A34-6FBEEF5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37BC5-ECE8-4003-34E4-26E1D19E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C35B7-E9C7-385D-F30C-04983CFF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2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6DB4D-267D-1093-A22E-D4E4AD73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1D6DD-49E5-F599-C167-DA418F8EA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51FA9-8651-275A-409F-7B9461A6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37057-8EEF-4970-971A-E729ECFB4DF5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3140-C379-5B04-7A36-DCAC53167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2A7A-ED9E-DC47-404D-FB9BDEFAD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3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78" y="3105000"/>
            <a:ext cx="5110844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269545"/>
          </a:xfrm>
          <a:prstGeom prst="rect">
            <a:avLst/>
          </a:prstGeom>
          <a:ln w="12700">
            <a:miter lim="400000"/>
          </a:ln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4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1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9017" y="100514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F8D534D9-A75D-C4D5-4F8D-63C81821B10B}"/>
              </a:ext>
            </a:extLst>
          </p:cNvPr>
          <p:cNvSpPr txBox="1">
            <a:spLocks/>
          </p:cNvSpPr>
          <p:nvPr/>
        </p:nvSpPr>
        <p:spPr>
          <a:xfrm>
            <a:off x="1216443" y="158287"/>
            <a:ext cx="8001000" cy="914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Manacher's Algorithm </a:t>
            </a:r>
            <a:endParaRPr lang="en-IN" sz="4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47FE-00FC-A528-0764-830017E9E92D}"/>
              </a:ext>
            </a:extLst>
          </p:cNvPr>
          <p:cNvSpPr txBox="1">
            <a:spLocks/>
          </p:cNvSpPr>
          <p:nvPr/>
        </p:nvSpPr>
        <p:spPr>
          <a:xfrm>
            <a:off x="307974" y="971007"/>
            <a:ext cx="11575625" cy="48697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F0000"/>
                </a:solidFill>
                <a:latin typeface="Nunito Sans" pitchFamily="2" charset="0"/>
              </a:rPr>
              <a:t>What is </a:t>
            </a:r>
            <a:r>
              <a:rPr lang="en-US" sz="2400" b="1" dirty="0" err="1">
                <a:solidFill>
                  <a:srgbClr val="FF0000"/>
                </a:solidFill>
                <a:latin typeface="Nunito Sans" pitchFamily="2" charset="0"/>
              </a:rPr>
              <a:t>Manacher's</a:t>
            </a:r>
            <a:r>
              <a:rPr lang="en-US" sz="2400" b="1" dirty="0">
                <a:solidFill>
                  <a:srgbClr val="FF0000"/>
                </a:solidFill>
                <a:latin typeface="Nunito Sans" pitchFamily="2" charset="0"/>
              </a:rPr>
              <a:t> algorithm?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latin typeface="Nunito Sans" pitchFamily="2" charset="0"/>
            </a:endParaRPr>
          </a:p>
          <a:p>
            <a:r>
              <a:rPr lang="en-US" sz="2400" dirty="0" err="1">
                <a:latin typeface="Nunito Sans" pitchFamily="2" charset="0"/>
              </a:rPr>
              <a:t>Manacher's</a:t>
            </a:r>
            <a:r>
              <a:rPr lang="en-US" sz="2400" dirty="0">
                <a:latin typeface="Nunito Sans" pitchFamily="2" charset="0"/>
              </a:rPr>
              <a:t> algorithm is used to find the longest palindromic substring in any given string. This algorithm is faster than the brute force approach, as it exploits the idea of a palindrome happening inside another palindrome.</a:t>
            </a:r>
          </a:p>
          <a:p>
            <a:r>
              <a:rPr lang="en-US" sz="2400" dirty="0" err="1">
                <a:latin typeface="Nunito Sans" pitchFamily="2" charset="0"/>
              </a:rPr>
              <a:t>Manacher's</a:t>
            </a:r>
            <a:r>
              <a:rPr lang="en-US" sz="2400" dirty="0">
                <a:latin typeface="Nunito Sans" pitchFamily="2" charset="0"/>
              </a:rPr>
              <a:t> algorithm is designed to find the palindromic substrings with odd lengths only. To use it for even lengths also, we tweak the input string by inserting the character "#" at the beginning and each alternate position after that (changing "</a:t>
            </a:r>
            <a:r>
              <a:rPr lang="en-US" sz="2400" dirty="0" err="1">
                <a:latin typeface="Nunito Sans" pitchFamily="2" charset="0"/>
              </a:rPr>
              <a:t>abcaac</a:t>
            </a:r>
            <a:r>
              <a:rPr lang="en-US" sz="2400" dirty="0">
                <a:latin typeface="Nunito Sans" pitchFamily="2" charset="0"/>
              </a:rPr>
              <a:t>" to "#</a:t>
            </a:r>
            <a:r>
              <a:rPr lang="en-US" sz="2400" dirty="0" err="1">
                <a:latin typeface="Nunito Sans" pitchFamily="2" charset="0"/>
              </a:rPr>
              <a:t>a#b#c#a#a#c</a:t>
            </a:r>
            <a:r>
              <a:rPr lang="en-US" sz="2400" dirty="0">
                <a:latin typeface="Nunito Sans" pitchFamily="2" charset="0"/>
              </a:rPr>
              <a:t>#").</a:t>
            </a:r>
          </a:p>
          <a:p>
            <a:r>
              <a:rPr lang="en-US" sz="2400" dirty="0">
                <a:latin typeface="Nunito Sans" pitchFamily="2" charset="0"/>
              </a:rPr>
              <a:t>In the case of an odd length palindrome, the middle character will be a character of the original string, surrounded by "#".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24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Odd Length Palindrome">
            <a:extLst>
              <a:ext uri="{FF2B5EF4-FFF2-40B4-BE49-F238E27FC236}">
                <a16:creationId xmlns:a16="http://schemas.microsoft.com/office/drawing/2014/main" id="{A2216D17-F309-2972-349B-A05E2539A5E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68659" y="405303"/>
            <a:ext cx="10854682" cy="604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Nunito Sans" pitchFamily="2" charset="0"/>
              </a:rPr>
              <a:t>Steps of the </a:t>
            </a:r>
            <a:r>
              <a:rPr lang="en-US" sz="1800" dirty="0" err="1">
                <a:solidFill>
                  <a:srgbClr val="FF0000"/>
                </a:solidFill>
                <a:latin typeface="Nunito Sans" pitchFamily="2" charset="0"/>
              </a:rPr>
              <a:t>Manacher's</a:t>
            </a:r>
            <a:r>
              <a:rPr lang="en-US" sz="1800" dirty="0">
                <a:solidFill>
                  <a:srgbClr val="FF0000"/>
                </a:solidFill>
                <a:latin typeface="Nunito Sans" pitchFamily="2" charset="0"/>
              </a:rPr>
              <a:t> algorithm are as follows: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Nunito Sans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latin typeface="Nunito Sans" pitchFamily="2" charset="0"/>
              </a:rPr>
              <a:t>Create an array or a list (</a:t>
            </a:r>
            <a:r>
              <a:rPr lang="en-US" sz="1800" dirty="0" err="1">
                <a:latin typeface="Nunito Sans" pitchFamily="2" charset="0"/>
              </a:rPr>
              <a:t>sChars</a:t>
            </a:r>
            <a:r>
              <a:rPr lang="en-US" sz="1800" i="1" dirty="0" err="1">
                <a:latin typeface="Nunito Sans" pitchFamily="2" charset="0"/>
              </a:rPr>
              <a:t>sChars</a:t>
            </a:r>
            <a:r>
              <a:rPr lang="en-US" sz="1800" dirty="0">
                <a:latin typeface="Nunito Sans" pitchFamily="2" charset="0"/>
              </a:rPr>
              <a:t>) of length </a:t>
            </a:r>
            <a:r>
              <a:rPr lang="en-US" sz="1800" dirty="0" err="1">
                <a:latin typeface="Nunito Sans" pitchFamily="2" charset="0"/>
              </a:rPr>
              <a:t>strLen</a:t>
            </a:r>
            <a:r>
              <a:rPr lang="en-US" sz="1800" i="1" dirty="0" err="1">
                <a:latin typeface="Nunito Sans" pitchFamily="2" charset="0"/>
              </a:rPr>
              <a:t>strLen</a:t>
            </a:r>
            <a:r>
              <a:rPr lang="en-US" sz="1800" dirty="0">
                <a:latin typeface="Nunito Sans" pitchFamily="2" charset="0"/>
              </a:rPr>
              <a:t> which is 2 * n + 32∗</a:t>
            </a:r>
            <a:r>
              <a:rPr lang="en-US" sz="1800" i="1" dirty="0">
                <a:latin typeface="Nunito Sans" pitchFamily="2" charset="0"/>
              </a:rPr>
              <a:t>n</a:t>
            </a:r>
            <a:r>
              <a:rPr lang="en-US" sz="1800" dirty="0">
                <a:latin typeface="Nunito Sans" pitchFamily="2" charset="0"/>
              </a:rPr>
              <a:t>+3 (</a:t>
            </a:r>
            <a:r>
              <a:rPr lang="en-US" sz="1800" dirty="0" err="1">
                <a:latin typeface="Nunito Sans" pitchFamily="2" charset="0"/>
              </a:rPr>
              <a:t>n</a:t>
            </a:r>
            <a:r>
              <a:rPr lang="en-US" sz="1800" i="1" dirty="0" err="1">
                <a:latin typeface="Nunito Sans" pitchFamily="2" charset="0"/>
              </a:rPr>
              <a:t>n</a:t>
            </a:r>
            <a:r>
              <a:rPr lang="en-US" sz="1800" dirty="0">
                <a:latin typeface="Nunito Sans" pitchFamily="2" charset="0"/>
              </a:rPr>
              <a:t> being the length of the given string), to modify the given string.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Nunito Sans" pitchFamily="2" charset="0"/>
              </a:rPr>
              <a:t>Assign the first and last element of </a:t>
            </a:r>
            <a:r>
              <a:rPr lang="en-US" sz="1800" dirty="0" err="1">
                <a:latin typeface="Nunito Sans" pitchFamily="2" charset="0"/>
              </a:rPr>
              <a:t>sChars</a:t>
            </a:r>
            <a:r>
              <a:rPr lang="en-US" sz="1800" i="1" dirty="0" err="1">
                <a:latin typeface="Nunito Sans" pitchFamily="2" charset="0"/>
              </a:rPr>
              <a:t>sChars</a:t>
            </a:r>
            <a:r>
              <a:rPr lang="en-US" sz="1800" dirty="0">
                <a:latin typeface="Nunito Sans" pitchFamily="2" charset="0"/>
              </a:rPr>
              <a:t> to be "@" and "$", respectively.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Nunito Sans" pitchFamily="2" charset="0"/>
              </a:rPr>
              <a:t>Fill the blank spaces in </a:t>
            </a:r>
            <a:r>
              <a:rPr lang="en-US" sz="1800" dirty="0" err="1">
                <a:latin typeface="Nunito Sans" pitchFamily="2" charset="0"/>
              </a:rPr>
              <a:t>sChars</a:t>
            </a:r>
            <a:r>
              <a:rPr lang="en-US" sz="1800" i="1" dirty="0" err="1">
                <a:latin typeface="Nunito Sans" pitchFamily="2" charset="0"/>
              </a:rPr>
              <a:t>sChars</a:t>
            </a:r>
            <a:r>
              <a:rPr lang="en-US" sz="1800" dirty="0">
                <a:latin typeface="Nunito Sans" pitchFamily="2" charset="0"/>
              </a:rPr>
              <a:t> by characters of the given string and "#" alternatively.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Nunito Sans" pitchFamily="2" charset="0"/>
              </a:rPr>
              <a:t>Declare variables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latin typeface="Nunito Sans" pitchFamily="2" charset="0"/>
              </a:rPr>
              <a:t>Implicating maximum detected length of palindrome substring </a:t>
            </a:r>
            <a:r>
              <a:rPr lang="en-US" sz="1800" dirty="0" err="1">
                <a:latin typeface="Nunito Sans" pitchFamily="2" charset="0"/>
              </a:rPr>
              <a:t>maxLen</a:t>
            </a:r>
            <a:r>
              <a:rPr lang="en-US" sz="1800" dirty="0">
                <a:latin typeface="Nunito Sans" pitchFamily="2" charset="0"/>
              </a:rPr>
              <a:t> = 0</a:t>
            </a:r>
            <a:r>
              <a:rPr lang="en-US" sz="1800" i="1" dirty="0">
                <a:latin typeface="Nunito Sans" pitchFamily="2" charset="0"/>
              </a:rPr>
              <a:t>maxLen</a:t>
            </a:r>
            <a:r>
              <a:rPr lang="en-US" sz="1800" dirty="0">
                <a:latin typeface="Nunito Sans" pitchFamily="2" charset="0"/>
              </a:rPr>
              <a:t>=0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latin typeface="Nunito Sans" pitchFamily="2" charset="0"/>
              </a:rPr>
              <a:t>Position from where to start searching start = 0</a:t>
            </a:r>
            <a:r>
              <a:rPr lang="en-US" sz="1800" i="1" dirty="0">
                <a:latin typeface="Nunito Sans" pitchFamily="2" charset="0"/>
              </a:rPr>
              <a:t>start</a:t>
            </a:r>
            <a:r>
              <a:rPr lang="en-US" sz="1800" dirty="0">
                <a:latin typeface="Nunito Sans" pitchFamily="2" charset="0"/>
              </a:rPr>
              <a:t>=0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latin typeface="Nunito Sans" pitchFamily="2" charset="0"/>
              </a:rPr>
              <a:t>Highest position of the extreme right character of all detected palindromes </a:t>
            </a:r>
            <a:r>
              <a:rPr lang="en-US" sz="1800" dirty="0" err="1">
                <a:latin typeface="Nunito Sans" pitchFamily="2" charset="0"/>
              </a:rPr>
              <a:t>maxRight</a:t>
            </a:r>
            <a:r>
              <a:rPr lang="en-US" sz="1800" dirty="0">
                <a:latin typeface="Nunito Sans" pitchFamily="2" charset="0"/>
              </a:rPr>
              <a:t> = 0</a:t>
            </a:r>
            <a:r>
              <a:rPr lang="en-US" sz="1800" i="1" dirty="0">
                <a:latin typeface="Nunito Sans" pitchFamily="2" charset="0"/>
              </a:rPr>
              <a:t>maxRight</a:t>
            </a:r>
            <a:r>
              <a:rPr lang="en-US" sz="1800" dirty="0">
                <a:latin typeface="Nunito Sans" pitchFamily="2" charset="0"/>
              </a:rPr>
              <a:t>=0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latin typeface="Nunito Sans" pitchFamily="2" charset="0"/>
              </a:rPr>
              <a:t>Center of the detected palindrome center = 0</a:t>
            </a:r>
            <a:r>
              <a:rPr lang="en-US" sz="1800" i="1" dirty="0">
                <a:latin typeface="Nunito Sans" pitchFamily="2" charset="0"/>
              </a:rPr>
              <a:t>center</a:t>
            </a:r>
            <a:r>
              <a:rPr lang="en-US" sz="1800" dirty="0">
                <a:latin typeface="Nunito Sans" pitchFamily="2" charset="0"/>
              </a:rPr>
              <a:t>=0.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Nunito Sans" pitchFamily="2" charset="0"/>
              </a:rPr>
              <a:t>Create an array or a list p</a:t>
            </a:r>
            <a:r>
              <a:rPr lang="en-US" sz="1800" i="1" dirty="0">
                <a:latin typeface="Nunito Sans" pitchFamily="2" charset="0"/>
              </a:rPr>
              <a:t>p</a:t>
            </a:r>
            <a:r>
              <a:rPr lang="en-US" sz="1800" dirty="0">
                <a:latin typeface="Nunito Sans" pitchFamily="2" charset="0"/>
              </a:rPr>
              <a:t> to record the width of each palindrome about their center, center being the corresponding characters in </a:t>
            </a:r>
            <a:r>
              <a:rPr lang="en-US" sz="1800" dirty="0" err="1">
                <a:latin typeface="Nunito Sans" pitchFamily="2" charset="0"/>
              </a:rPr>
              <a:t>sChars</a:t>
            </a:r>
            <a:r>
              <a:rPr lang="en-US" sz="1800" i="1" dirty="0" err="1">
                <a:latin typeface="Nunito Sans" pitchFamily="2" charset="0"/>
              </a:rPr>
              <a:t>sChars</a:t>
            </a:r>
            <a:r>
              <a:rPr lang="en-US" sz="1800" dirty="0">
                <a:latin typeface="Nunito Sans" pitchFamily="2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2BDEC-EB76-C39B-FAAF-CC996A3A1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0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7DCFD29-A094-F8CB-FF70-3E37BCECB4B1}"/>
              </a:ext>
            </a:extLst>
          </p:cNvPr>
          <p:cNvSpPr txBox="1">
            <a:spLocks/>
          </p:cNvSpPr>
          <p:nvPr/>
        </p:nvSpPr>
        <p:spPr>
          <a:xfrm>
            <a:off x="100885" y="438955"/>
            <a:ext cx="11760558" cy="43648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Nunito Sans" pitchFamily="2" charset="0"/>
              </a:rPr>
              <a:t>7.Create a for loop iterating from 11 to </a:t>
            </a:r>
            <a:r>
              <a:rPr lang="en-US" sz="1800" dirty="0" err="1">
                <a:latin typeface="Nunito Sans" pitchFamily="2" charset="0"/>
              </a:rPr>
              <a:t>strLen</a:t>
            </a:r>
            <a:r>
              <a:rPr lang="en-US" sz="1800" dirty="0">
                <a:latin typeface="Nunito Sans" pitchFamily="2" charset="0"/>
              </a:rPr>
              <a:t> - 1</a:t>
            </a:r>
            <a:r>
              <a:rPr lang="en-US" sz="1800" i="1" dirty="0">
                <a:latin typeface="Nunito Sans" pitchFamily="2" charset="0"/>
              </a:rPr>
              <a:t>strLen</a:t>
            </a:r>
            <a:r>
              <a:rPr lang="en-US" sz="1800" dirty="0">
                <a:latin typeface="Nunito Sans" pitchFamily="2" charset="0"/>
              </a:rPr>
              <a:t>−1, with i</a:t>
            </a:r>
            <a:r>
              <a:rPr lang="en-US" sz="1800" i="1" dirty="0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 incrementing in each iteration.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Nunito Sans" pitchFamily="2" charset="0"/>
              </a:rPr>
              <a:t>8.In each iteration, check if </a:t>
            </a:r>
            <a:r>
              <a:rPr lang="en-US" sz="1800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 &lt; </a:t>
            </a:r>
            <a:r>
              <a:rPr lang="en-US" sz="1800" dirty="0" err="1">
                <a:latin typeface="Nunito Sans" pitchFamily="2" charset="0"/>
              </a:rPr>
              <a:t>maxRight</a:t>
            </a:r>
            <a:r>
              <a:rPr lang="en-US" sz="1800" i="1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&lt;</a:t>
            </a:r>
            <a:r>
              <a:rPr lang="en-US" sz="1800" i="1" dirty="0" err="1">
                <a:latin typeface="Nunito Sans" pitchFamily="2" charset="0"/>
              </a:rPr>
              <a:t>maxRight</a:t>
            </a:r>
            <a:r>
              <a:rPr lang="en-US" sz="1800" dirty="0">
                <a:latin typeface="Nunito Sans" pitchFamily="2" charset="0"/>
              </a:rPr>
              <a:t>, if yes, then assign minimum of </a:t>
            </a:r>
            <a:r>
              <a:rPr lang="en-US" sz="1800" dirty="0" err="1">
                <a:latin typeface="Nunito Sans" pitchFamily="2" charset="0"/>
              </a:rPr>
              <a:t>maxRight</a:t>
            </a:r>
            <a:r>
              <a:rPr lang="en-US" sz="1800" dirty="0">
                <a:latin typeface="Nunito Sans" pitchFamily="2" charset="0"/>
              </a:rPr>
              <a:t> - </a:t>
            </a:r>
            <a:r>
              <a:rPr lang="en-US" sz="1800" dirty="0" err="1">
                <a:latin typeface="Nunito Sans" pitchFamily="2" charset="0"/>
              </a:rPr>
              <a:t>i</a:t>
            </a:r>
            <a:r>
              <a:rPr lang="en-US" sz="1800" i="1" dirty="0" err="1">
                <a:latin typeface="Nunito Sans" pitchFamily="2" charset="0"/>
              </a:rPr>
              <a:t>maxRight</a:t>
            </a:r>
            <a:r>
              <a:rPr lang="en-US" sz="1800" dirty="0" err="1">
                <a:latin typeface="Nunito Sans" pitchFamily="2" charset="0"/>
              </a:rPr>
              <a:t>−</a:t>
            </a:r>
            <a:r>
              <a:rPr lang="en-US" sz="1800" i="1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 and p[2 * center - </a:t>
            </a:r>
            <a:r>
              <a:rPr lang="en-US" sz="1800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]</a:t>
            </a:r>
            <a:r>
              <a:rPr lang="en-US" sz="1800" i="1" dirty="0">
                <a:latin typeface="Nunito Sans" pitchFamily="2" charset="0"/>
              </a:rPr>
              <a:t>p</a:t>
            </a:r>
            <a:r>
              <a:rPr lang="en-US" sz="1800" dirty="0">
                <a:latin typeface="Nunito Sans" pitchFamily="2" charset="0"/>
              </a:rPr>
              <a:t>[2∗</a:t>
            </a:r>
            <a:r>
              <a:rPr lang="en-US" sz="1800" i="1" dirty="0">
                <a:latin typeface="Nunito Sans" pitchFamily="2" charset="0"/>
              </a:rPr>
              <a:t>center</a:t>
            </a:r>
            <a:r>
              <a:rPr lang="en-US" sz="1800" dirty="0">
                <a:latin typeface="Nunito Sans" pitchFamily="2" charset="0"/>
              </a:rPr>
              <a:t>−</a:t>
            </a:r>
            <a:r>
              <a:rPr lang="en-US" sz="1800" i="1" dirty="0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] to p[</a:t>
            </a:r>
            <a:r>
              <a:rPr lang="en-US" sz="1800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]</a:t>
            </a:r>
            <a:r>
              <a:rPr lang="en-US" sz="1800" i="1" dirty="0">
                <a:latin typeface="Nunito Sans" pitchFamily="2" charset="0"/>
              </a:rPr>
              <a:t>p</a:t>
            </a:r>
            <a:r>
              <a:rPr lang="en-US" sz="1800" dirty="0">
                <a:latin typeface="Nunito Sans" pitchFamily="2" charset="0"/>
              </a:rPr>
              <a:t>[</a:t>
            </a:r>
            <a:r>
              <a:rPr lang="en-US" sz="1800" i="1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].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Nunito Sans" pitchFamily="2" charset="0"/>
              </a:rPr>
              <a:t>9.Nest a while loop inside the for loop, to count with width along the center, condition being, </a:t>
            </a:r>
            <a:r>
              <a:rPr lang="en-US" sz="1800" dirty="0" err="1">
                <a:latin typeface="Nunito Sans" pitchFamily="2" charset="0"/>
              </a:rPr>
              <a:t>sChars</a:t>
            </a:r>
            <a:r>
              <a:rPr lang="en-US" sz="1800" dirty="0">
                <a:latin typeface="Nunito Sans" pitchFamily="2" charset="0"/>
              </a:rPr>
              <a:t>[</a:t>
            </a:r>
            <a:r>
              <a:rPr lang="en-US" sz="1800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 + p[</a:t>
            </a:r>
            <a:r>
              <a:rPr lang="en-US" sz="1800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] + 1]</a:t>
            </a:r>
            <a:r>
              <a:rPr lang="en-US" sz="1800" i="1" dirty="0" err="1">
                <a:latin typeface="Nunito Sans" pitchFamily="2" charset="0"/>
              </a:rPr>
              <a:t>sChars</a:t>
            </a:r>
            <a:r>
              <a:rPr lang="en-US" sz="1800" dirty="0">
                <a:latin typeface="Nunito Sans" pitchFamily="2" charset="0"/>
              </a:rPr>
              <a:t>[</a:t>
            </a:r>
            <a:r>
              <a:rPr lang="en-US" sz="1800" i="1" dirty="0" err="1">
                <a:latin typeface="Nunito Sans" pitchFamily="2" charset="0"/>
              </a:rPr>
              <a:t>i</a:t>
            </a:r>
            <a:r>
              <a:rPr lang="en-US" sz="1800" dirty="0" err="1">
                <a:latin typeface="Nunito Sans" pitchFamily="2" charset="0"/>
              </a:rPr>
              <a:t>+</a:t>
            </a:r>
            <a:r>
              <a:rPr lang="en-US" sz="1800" i="1" dirty="0" err="1">
                <a:latin typeface="Nunito Sans" pitchFamily="2" charset="0"/>
              </a:rPr>
              <a:t>p</a:t>
            </a:r>
            <a:r>
              <a:rPr lang="en-US" sz="1800" dirty="0">
                <a:latin typeface="Nunito Sans" pitchFamily="2" charset="0"/>
              </a:rPr>
              <a:t>[</a:t>
            </a:r>
            <a:r>
              <a:rPr lang="en-US" sz="1800" i="1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]+1] is equal to </a:t>
            </a:r>
            <a:r>
              <a:rPr lang="en-US" sz="1800" dirty="0" err="1">
                <a:latin typeface="Nunito Sans" pitchFamily="2" charset="0"/>
              </a:rPr>
              <a:t>sChars</a:t>
            </a:r>
            <a:r>
              <a:rPr lang="en-US" sz="1800" dirty="0">
                <a:latin typeface="Nunito Sans" pitchFamily="2" charset="0"/>
              </a:rPr>
              <a:t>[</a:t>
            </a:r>
            <a:r>
              <a:rPr lang="en-US" sz="1800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 - p[</a:t>
            </a:r>
            <a:r>
              <a:rPr lang="en-US" sz="1800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] - 1]</a:t>
            </a:r>
            <a:r>
              <a:rPr lang="en-US" sz="1800" i="1" dirty="0" err="1">
                <a:latin typeface="Nunito Sans" pitchFamily="2" charset="0"/>
              </a:rPr>
              <a:t>sChars</a:t>
            </a:r>
            <a:r>
              <a:rPr lang="en-US" sz="1800" dirty="0">
                <a:latin typeface="Nunito Sans" pitchFamily="2" charset="0"/>
              </a:rPr>
              <a:t>[</a:t>
            </a:r>
            <a:r>
              <a:rPr lang="en-US" sz="1800" i="1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−</a:t>
            </a:r>
            <a:r>
              <a:rPr lang="en-US" sz="1800" i="1" dirty="0">
                <a:latin typeface="Nunito Sans" pitchFamily="2" charset="0"/>
              </a:rPr>
              <a:t>p</a:t>
            </a:r>
            <a:r>
              <a:rPr lang="en-US" sz="1800" dirty="0">
                <a:latin typeface="Nunito Sans" pitchFamily="2" charset="0"/>
              </a:rPr>
              <a:t>[</a:t>
            </a:r>
            <a:r>
              <a:rPr lang="en-US" sz="1800" i="1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]−1], if yes, increment p[</a:t>
            </a:r>
            <a:r>
              <a:rPr lang="en-US" sz="1800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]</a:t>
            </a:r>
            <a:r>
              <a:rPr lang="en-US" sz="1800" i="1" dirty="0">
                <a:latin typeface="Nunito Sans" pitchFamily="2" charset="0"/>
              </a:rPr>
              <a:t>p</a:t>
            </a:r>
            <a:r>
              <a:rPr lang="en-US" sz="1800" dirty="0">
                <a:latin typeface="Nunito Sans" pitchFamily="2" charset="0"/>
              </a:rPr>
              <a:t>[</a:t>
            </a:r>
            <a:r>
              <a:rPr lang="en-US" sz="1800" i="1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] by 1.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Nunito Sans" pitchFamily="2" charset="0"/>
              </a:rPr>
              <a:t>10.To update center, check if </a:t>
            </a:r>
            <a:r>
              <a:rPr lang="en-US" sz="1800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 + p[</a:t>
            </a:r>
            <a:r>
              <a:rPr lang="en-US" sz="1800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]</a:t>
            </a:r>
            <a:r>
              <a:rPr lang="en-US" sz="1800" i="1" dirty="0" err="1">
                <a:latin typeface="Nunito Sans" pitchFamily="2" charset="0"/>
              </a:rPr>
              <a:t>i</a:t>
            </a:r>
            <a:r>
              <a:rPr lang="en-US" sz="1800" dirty="0" err="1">
                <a:latin typeface="Nunito Sans" pitchFamily="2" charset="0"/>
              </a:rPr>
              <a:t>+</a:t>
            </a:r>
            <a:r>
              <a:rPr lang="en-US" sz="1800" i="1" dirty="0" err="1">
                <a:latin typeface="Nunito Sans" pitchFamily="2" charset="0"/>
              </a:rPr>
              <a:t>p</a:t>
            </a:r>
            <a:r>
              <a:rPr lang="en-US" sz="1800" dirty="0">
                <a:latin typeface="Nunito Sans" pitchFamily="2" charset="0"/>
              </a:rPr>
              <a:t>[</a:t>
            </a:r>
            <a:r>
              <a:rPr lang="en-US" sz="1800" i="1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] is greater than </a:t>
            </a:r>
            <a:r>
              <a:rPr lang="en-US" sz="1800" dirty="0" err="1">
                <a:latin typeface="Nunito Sans" pitchFamily="2" charset="0"/>
              </a:rPr>
              <a:t>maxRight</a:t>
            </a:r>
            <a:r>
              <a:rPr lang="en-US" sz="1800" i="1" dirty="0" err="1">
                <a:latin typeface="Nunito Sans" pitchFamily="2" charset="0"/>
              </a:rPr>
              <a:t>maxRight</a:t>
            </a:r>
            <a:r>
              <a:rPr lang="en-US" sz="1800" dirty="0">
                <a:latin typeface="Nunito Sans" pitchFamily="2" charset="0"/>
              </a:rPr>
              <a:t>, if yes, assign </a:t>
            </a:r>
            <a:r>
              <a:rPr lang="en-US" sz="1800" dirty="0" err="1">
                <a:latin typeface="Nunito Sans" pitchFamily="2" charset="0"/>
              </a:rPr>
              <a:t>center</a:t>
            </a:r>
            <a:r>
              <a:rPr lang="en-US" sz="1800" i="1" dirty="0" err="1">
                <a:latin typeface="Nunito Sans" pitchFamily="2" charset="0"/>
              </a:rPr>
              <a:t>center</a:t>
            </a:r>
            <a:r>
              <a:rPr lang="en-US" sz="1800" dirty="0">
                <a:latin typeface="Nunito Sans" pitchFamily="2" charset="0"/>
              </a:rPr>
              <a:t> to be 11, and </a:t>
            </a:r>
            <a:r>
              <a:rPr lang="en-US" sz="1800" dirty="0" err="1">
                <a:latin typeface="Nunito Sans" pitchFamily="2" charset="0"/>
              </a:rPr>
              <a:t>maxRight</a:t>
            </a:r>
            <a:r>
              <a:rPr lang="en-US" sz="1800" i="1" dirty="0" err="1">
                <a:latin typeface="Nunito Sans" pitchFamily="2" charset="0"/>
              </a:rPr>
              <a:t>maxRight</a:t>
            </a:r>
            <a:r>
              <a:rPr lang="en-US" sz="1800" dirty="0">
                <a:latin typeface="Nunito Sans" pitchFamily="2" charset="0"/>
              </a:rPr>
              <a:t> to be </a:t>
            </a:r>
            <a:r>
              <a:rPr lang="en-US" sz="1800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 + p[</a:t>
            </a:r>
            <a:r>
              <a:rPr lang="en-US" sz="1800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]</a:t>
            </a:r>
            <a:r>
              <a:rPr lang="en-US" sz="1800" i="1" dirty="0" err="1">
                <a:latin typeface="Nunito Sans" pitchFamily="2" charset="0"/>
              </a:rPr>
              <a:t>i</a:t>
            </a:r>
            <a:r>
              <a:rPr lang="en-US" sz="1800" dirty="0" err="1">
                <a:latin typeface="Nunito Sans" pitchFamily="2" charset="0"/>
              </a:rPr>
              <a:t>+</a:t>
            </a:r>
            <a:r>
              <a:rPr lang="en-US" sz="1800" i="1" dirty="0" err="1">
                <a:latin typeface="Nunito Sans" pitchFamily="2" charset="0"/>
              </a:rPr>
              <a:t>p</a:t>
            </a:r>
            <a:r>
              <a:rPr lang="en-US" sz="1800" dirty="0">
                <a:latin typeface="Nunito Sans" pitchFamily="2" charset="0"/>
              </a:rPr>
              <a:t>[</a:t>
            </a:r>
            <a:r>
              <a:rPr lang="en-US" sz="1800" i="1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].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Nunito Sans" pitchFamily="2" charset="0"/>
              </a:rPr>
              <a:t>11.For updating the Maximum length detected, check if p[</a:t>
            </a:r>
            <a:r>
              <a:rPr lang="en-US" sz="1800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]</a:t>
            </a:r>
            <a:r>
              <a:rPr lang="en-US" sz="1800" i="1" dirty="0">
                <a:latin typeface="Nunito Sans" pitchFamily="2" charset="0"/>
              </a:rPr>
              <a:t>p</a:t>
            </a:r>
            <a:r>
              <a:rPr lang="en-US" sz="1800" dirty="0">
                <a:latin typeface="Nunito Sans" pitchFamily="2" charset="0"/>
              </a:rPr>
              <a:t>[</a:t>
            </a:r>
            <a:r>
              <a:rPr lang="en-US" sz="1800" i="1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] is greater than </a:t>
            </a:r>
            <a:r>
              <a:rPr lang="en-US" sz="1800" dirty="0" err="1">
                <a:latin typeface="Nunito Sans" pitchFamily="2" charset="0"/>
              </a:rPr>
              <a:t>maxLen</a:t>
            </a:r>
            <a:r>
              <a:rPr lang="en-US" sz="1800" i="1" dirty="0" err="1">
                <a:latin typeface="Nunito Sans" pitchFamily="2" charset="0"/>
              </a:rPr>
              <a:t>maxLen</a:t>
            </a:r>
            <a:r>
              <a:rPr lang="en-US" sz="1800" dirty="0">
                <a:latin typeface="Nunito Sans" pitchFamily="2" charset="0"/>
              </a:rPr>
              <a:t>, if yes, then assign </a:t>
            </a:r>
            <a:r>
              <a:rPr lang="en-US" sz="1800" dirty="0" err="1">
                <a:latin typeface="Nunito Sans" pitchFamily="2" charset="0"/>
              </a:rPr>
              <a:t>start</a:t>
            </a:r>
            <a:r>
              <a:rPr lang="en-US" sz="1800" i="1" dirty="0" err="1">
                <a:latin typeface="Nunito Sans" pitchFamily="2" charset="0"/>
              </a:rPr>
              <a:t>start</a:t>
            </a:r>
            <a:r>
              <a:rPr lang="en-US" sz="1800" dirty="0">
                <a:latin typeface="Nunito Sans" pitchFamily="2" charset="0"/>
              </a:rPr>
              <a:t> to be (</a:t>
            </a:r>
            <a:r>
              <a:rPr lang="en-US" sz="1800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 - p[</a:t>
            </a:r>
            <a:r>
              <a:rPr lang="en-US" sz="1800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] - 1) / 2(</a:t>
            </a:r>
            <a:r>
              <a:rPr lang="en-US" sz="1800" i="1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−</a:t>
            </a:r>
            <a:r>
              <a:rPr lang="en-US" sz="1800" i="1" dirty="0">
                <a:latin typeface="Nunito Sans" pitchFamily="2" charset="0"/>
              </a:rPr>
              <a:t>p</a:t>
            </a:r>
            <a:r>
              <a:rPr lang="en-US" sz="1800" dirty="0">
                <a:latin typeface="Nunito Sans" pitchFamily="2" charset="0"/>
              </a:rPr>
              <a:t>[</a:t>
            </a:r>
            <a:r>
              <a:rPr lang="en-US" sz="1800" i="1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]−1)/2, and </a:t>
            </a:r>
            <a:r>
              <a:rPr lang="en-US" sz="1800" dirty="0" err="1">
                <a:latin typeface="Nunito Sans" pitchFamily="2" charset="0"/>
              </a:rPr>
              <a:t>maxLen</a:t>
            </a:r>
            <a:r>
              <a:rPr lang="en-US" sz="1800" i="1" dirty="0" err="1">
                <a:latin typeface="Nunito Sans" pitchFamily="2" charset="0"/>
              </a:rPr>
              <a:t>maxLen</a:t>
            </a:r>
            <a:r>
              <a:rPr lang="en-US" sz="1800" dirty="0">
                <a:latin typeface="Nunito Sans" pitchFamily="2" charset="0"/>
              </a:rPr>
              <a:t> to be p[</a:t>
            </a:r>
            <a:r>
              <a:rPr lang="en-US" sz="1800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]</a:t>
            </a:r>
            <a:r>
              <a:rPr lang="en-US" sz="1800" i="1" dirty="0">
                <a:latin typeface="Nunito Sans" pitchFamily="2" charset="0"/>
              </a:rPr>
              <a:t>p</a:t>
            </a:r>
            <a:r>
              <a:rPr lang="en-US" sz="1800" dirty="0">
                <a:latin typeface="Nunito Sans" pitchFamily="2" charset="0"/>
              </a:rPr>
              <a:t>[</a:t>
            </a:r>
            <a:r>
              <a:rPr lang="en-US" sz="1800" i="1" dirty="0" err="1">
                <a:latin typeface="Nunito Sans" pitchFamily="2" charset="0"/>
              </a:rPr>
              <a:t>i</a:t>
            </a:r>
            <a:r>
              <a:rPr lang="en-US" sz="1800" dirty="0">
                <a:latin typeface="Nunito Sans" pitchFamily="2" charset="0"/>
              </a:rPr>
              <a:t>].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Nunito Sans" pitchFamily="2" charset="0"/>
              </a:rPr>
              <a:t>12.Come out of the for loop, and print the substring in the given string, starting from </a:t>
            </a:r>
            <a:r>
              <a:rPr lang="en-US" sz="1800" dirty="0" err="1">
                <a:latin typeface="Nunito Sans" pitchFamily="2" charset="0"/>
              </a:rPr>
              <a:t>start</a:t>
            </a:r>
            <a:r>
              <a:rPr lang="en-US" sz="1800" i="1" dirty="0" err="1">
                <a:latin typeface="Nunito Sans" pitchFamily="2" charset="0"/>
              </a:rPr>
              <a:t>start</a:t>
            </a:r>
            <a:r>
              <a:rPr lang="en-US" sz="1800" dirty="0">
                <a:latin typeface="Nunito Sans" pitchFamily="2" charset="0"/>
              </a:rPr>
              <a:t> and ending at start + </a:t>
            </a:r>
            <a:r>
              <a:rPr lang="en-US" sz="1800" dirty="0" err="1">
                <a:latin typeface="Nunito Sans" pitchFamily="2" charset="0"/>
              </a:rPr>
              <a:t>maxLen</a:t>
            </a:r>
            <a:r>
              <a:rPr lang="en-US" sz="1800" dirty="0">
                <a:latin typeface="Nunito Sans" pitchFamily="2" charset="0"/>
              </a:rPr>
              <a:t> - 1</a:t>
            </a:r>
            <a:r>
              <a:rPr lang="en-US" sz="1800" i="1" dirty="0">
                <a:latin typeface="Nunito Sans" pitchFamily="2" charset="0"/>
              </a:rPr>
              <a:t>start</a:t>
            </a:r>
            <a:r>
              <a:rPr lang="en-US" sz="1800" dirty="0">
                <a:latin typeface="Nunito Sans" pitchFamily="2" charset="0"/>
              </a:rPr>
              <a:t>+</a:t>
            </a:r>
            <a:r>
              <a:rPr lang="en-US" sz="1800" i="1" dirty="0">
                <a:latin typeface="Nunito Sans" pitchFamily="2" charset="0"/>
              </a:rPr>
              <a:t>maxLen</a:t>
            </a:r>
            <a:r>
              <a:rPr lang="en-US" sz="1800" dirty="0">
                <a:latin typeface="Nunito Sans" pitchFamily="2" charset="0"/>
              </a:rPr>
              <a:t>−1.</a:t>
            </a:r>
          </a:p>
          <a:p>
            <a:pPr>
              <a:buFont typeface="+mj-lt"/>
              <a:buAutoNum type="arabicPeriod"/>
            </a:pPr>
            <a:endParaRPr lang="en-SG" sz="1800" dirty="0">
              <a:latin typeface="Nunito Sans" pitchFamily="2" charset="0"/>
            </a:endParaRPr>
          </a:p>
          <a:p>
            <a:endParaRPr lang="en-SG" sz="1800" dirty="0">
              <a:latin typeface="Nunito San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07564-EDD8-9A17-B1D7-0B75E45C62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2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8D5859-51DE-6414-B68A-44A9C2B3A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38" y="257863"/>
            <a:ext cx="4921875" cy="61555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1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java.util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.*;</a:t>
            </a:r>
            <a:endParaRPr lang="en-US" sz="1600" dirty="0">
              <a:latin typeface="+mn-lt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</a:t>
            </a:r>
            <a:endParaRPr lang="en-US" sz="1600" dirty="0">
              <a:latin typeface="+mn-lt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1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Prep</a:t>
            </a:r>
            <a:endParaRPr lang="en-US" sz="1600" dirty="0">
              <a:latin typeface="+mn-lt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{</a:t>
            </a:r>
            <a:endParaRPr lang="en-US" sz="1600" dirty="0">
              <a:latin typeface="+mn-lt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findLongestPalindromicString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(String text)</a:t>
            </a:r>
            <a:endParaRPr lang="en-US" sz="1600" dirty="0">
              <a:latin typeface="+mn-lt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{</a:t>
            </a:r>
            <a:endParaRPr lang="en-US" sz="1600" dirty="0">
              <a:latin typeface="+mn-lt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</a:t>
            </a:r>
            <a:r>
              <a:rPr lang="en-US" sz="1600" b="1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N = </a:t>
            </a:r>
            <a:r>
              <a:rPr lang="en-US" sz="1600" dirty="0" err="1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text.length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();</a:t>
            </a:r>
            <a:endParaRPr lang="en-US" sz="1600" dirty="0">
              <a:latin typeface="+mn-lt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</a:t>
            </a:r>
            <a:r>
              <a:rPr lang="en-US" sz="1600" b="1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(N == </a:t>
            </a:r>
            <a:r>
              <a:rPr lang="en-US" sz="1600" dirty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)</a:t>
            </a:r>
            <a:endParaRPr lang="en-US" sz="1600" dirty="0">
              <a:latin typeface="+mn-lt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    </a:t>
            </a:r>
            <a:r>
              <a:rPr lang="en-US" sz="1600" b="1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;</a:t>
            </a:r>
            <a:endParaRPr lang="en-US" sz="1600" dirty="0">
              <a:latin typeface="+mn-lt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N = </a:t>
            </a:r>
            <a:r>
              <a:rPr lang="en-US" sz="1600" dirty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* N + </a:t>
            </a:r>
            <a:r>
              <a:rPr lang="en-US" sz="1600" dirty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200"/>
                </a:solidFill>
                <a:latin typeface="+mn-lt"/>
                <a:cs typeface="Consolas" panose="020B0609020204030204" pitchFamily="49" charset="0"/>
              </a:rPr>
              <a:t>// Position count</a:t>
            </a:r>
            <a:endParaRPr lang="en-US" sz="1600" dirty="0">
              <a:latin typeface="+mn-lt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</a:t>
            </a:r>
            <a:r>
              <a:rPr lang="en-US" sz="1600" b="1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[] L = </a:t>
            </a:r>
            <a:r>
              <a:rPr lang="en-US" sz="1600" b="1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[N + </a:t>
            </a:r>
            <a:r>
              <a:rPr lang="en-US" sz="1600" dirty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]; </a:t>
            </a:r>
            <a:r>
              <a:rPr lang="en-US" sz="1600" dirty="0">
                <a:solidFill>
                  <a:srgbClr val="008200"/>
                </a:solidFill>
                <a:latin typeface="+mn-lt"/>
                <a:cs typeface="Consolas" panose="020B0609020204030204" pitchFamily="49" charset="0"/>
              </a:rPr>
              <a:t>// LPS Length Array</a:t>
            </a:r>
            <a:endParaRPr lang="en-US" sz="1600" dirty="0">
              <a:latin typeface="+mn-lt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L[</a:t>
            </a:r>
            <a:r>
              <a:rPr lang="en-US" sz="1600" dirty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;</a:t>
            </a:r>
            <a:endParaRPr lang="en-US" sz="1600" dirty="0">
              <a:latin typeface="+mn-lt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L[</a:t>
            </a:r>
            <a:r>
              <a:rPr lang="en-US" sz="1600" dirty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;</a:t>
            </a:r>
            <a:endParaRPr lang="en-US" sz="1600" dirty="0">
              <a:latin typeface="+mn-lt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</a:t>
            </a:r>
            <a:r>
              <a:rPr lang="en-US" sz="1600" b="1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C = </a:t>
            </a:r>
            <a:r>
              <a:rPr lang="en-US" sz="1600" dirty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200"/>
                </a:solidFill>
                <a:latin typeface="+mn-lt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200"/>
                </a:solidFill>
                <a:latin typeface="+mn-lt"/>
                <a:cs typeface="Consolas" panose="020B0609020204030204" pitchFamily="49" charset="0"/>
              </a:rPr>
              <a:t>centerPosition</a:t>
            </a:r>
            <a:endParaRPr lang="en-US" sz="1600" dirty="0">
              <a:latin typeface="+mn-lt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</a:t>
            </a:r>
            <a:r>
              <a:rPr lang="en-US" sz="1600" b="1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R = </a:t>
            </a:r>
            <a:r>
              <a:rPr lang="en-US" sz="1600" dirty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200"/>
                </a:solidFill>
                <a:latin typeface="+mn-lt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200"/>
                </a:solidFill>
                <a:latin typeface="+mn-lt"/>
                <a:cs typeface="Consolas" panose="020B0609020204030204" pitchFamily="49" charset="0"/>
              </a:rPr>
              <a:t>centerRightPosition</a:t>
            </a:r>
            <a:endParaRPr lang="en-US" sz="1600" dirty="0">
              <a:latin typeface="+mn-lt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</a:t>
            </a:r>
            <a:r>
              <a:rPr lang="en-US" sz="1600" b="1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200"/>
                </a:solidFill>
                <a:latin typeface="+mn-lt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200"/>
                </a:solidFill>
                <a:latin typeface="+mn-lt"/>
                <a:cs typeface="Consolas" panose="020B0609020204030204" pitchFamily="49" charset="0"/>
              </a:rPr>
              <a:t>currentRightPosition</a:t>
            </a:r>
            <a:endParaRPr lang="en-US" sz="1600" dirty="0">
              <a:latin typeface="+mn-lt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</a:t>
            </a:r>
            <a:r>
              <a:rPr lang="en-US" sz="1600" b="1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iMirror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200"/>
                </a:solidFill>
                <a:latin typeface="+mn-lt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200"/>
                </a:solidFill>
                <a:latin typeface="+mn-lt"/>
                <a:cs typeface="Consolas" panose="020B0609020204030204" pitchFamily="49" charset="0"/>
              </a:rPr>
              <a:t>currentLeftPosition</a:t>
            </a:r>
            <a:endParaRPr lang="en-US" sz="1600" dirty="0">
              <a:latin typeface="+mn-lt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</a:t>
            </a:r>
            <a:r>
              <a:rPr lang="en-US" sz="1600" b="1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maxLPSLength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;</a:t>
            </a:r>
            <a:endParaRPr lang="en-US" sz="1600" dirty="0">
              <a:latin typeface="+mn-lt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</a:t>
            </a:r>
            <a:r>
              <a:rPr lang="en-US" sz="1600" b="1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maxLPSCenterPosition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;</a:t>
            </a:r>
            <a:endParaRPr lang="en-US" sz="1600" dirty="0">
              <a:latin typeface="+mn-lt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</a:t>
            </a:r>
            <a:r>
              <a:rPr lang="en-US" sz="1600" b="1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start = -</a:t>
            </a:r>
            <a:r>
              <a:rPr lang="en-US" sz="1600" dirty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;</a:t>
            </a:r>
            <a:endParaRPr lang="en-US" sz="1600" dirty="0">
              <a:latin typeface="+mn-lt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</a:t>
            </a:r>
            <a:r>
              <a:rPr lang="en-US" sz="1600" b="1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end = -</a:t>
            </a:r>
            <a:r>
              <a:rPr lang="en-US" sz="1600" dirty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;</a:t>
            </a:r>
            <a:endParaRPr lang="en-US" sz="1600" dirty="0">
              <a:latin typeface="+mn-lt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</a:t>
            </a:r>
            <a:r>
              <a:rPr lang="en-US" sz="1600" b="1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diff = -</a:t>
            </a:r>
            <a:r>
              <a:rPr lang="en-US" sz="1600" dirty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</a:t>
            </a:r>
            <a:endParaRPr lang="en-US" sz="1600" dirty="0">
              <a:latin typeface="+mn-lt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</a:t>
            </a:r>
            <a:r>
              <a:rPr lang="en-US" sz="1600" b="1" dirty="0">
                <a:solidFill>
                  <a:srgbClr val="006699"/>
                </a:solidFill>
                <a:latin typeface="+mn-lt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9900"/>
                </a:solidFill>
                <a:latin typeface="+mn-lt"/>
                <a:cs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++)</a:t>
            </a:r>
            <a:endParaRPr lang="en-US" sz="1600" dirty="0">
              <a:latin typeface="+mn-lt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{</a:t>
            </a:r>
            <a:endParaRPr lang="en-US" sz="1600" dirty="0">
              <a:latin typeface="+mn-lt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dirty="0">
                <a:solidFill>
                  <a:srgbClr val="273239"/>
                </a:solidFill>
                <a:latin typeface="+mn-lt"/>
                <a:cs typeface="Consolas" panose="020B0609020204030204" pitchFamily="49" charset="0"/>
              </a:rPr>
              <a:t> </a:t>
            </a:r>
            <a:endParaRPr lang="en-US" sz="1600" dirty="0">
              <a:latin typeface="+mn-lt"/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0F952BFD-D3AB-4B0A-4C2B-0835D0E819BD}"/>
              </a:ext>
            </a:extLst>
          </p:cNvPr>
          <p:cNvSpPr txBox="1">
            <a:spLocks/>
          </p:cNvSpPr>
          <p:nvPr/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iMirror</a:t>
            </a:r>
            <a:r>
              <a:rPr lang="en-US" sz="1600" b="1" dirty="0"/>
              <a:t> = 2 * C - </a:t>
            </a:r>
            <a:r>
              <a:rPr lang="en-US" sz="1600" b="1" dirty="0" err="1"/>
              <a:t>i</a:t>
            </a:r>
            <a:r>
              <a:rPr lang="en-US" sz="1600" b="1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            L[</a:t>
            </a:r>
            <a:r>
              <a:rPr lang="en-US" sz="1600" b="1" dirty="0" err="1"/>
              <a:t>i</a:t>
            </a:r>
            <a:r>
              <a:rPr lang="en-US" sz="1600" b="1" dirty="0"/>
              <a:t>]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            diff = R - </a:t>
            </a:r>
            <a:r>
              <a:rPr lang="en-US" sz="1600" b="1" dirty="0" err="1"/>
              <a:t>i</a:t>
            </a:r>
            <a:r>
              <a:rPr lang="en-US" sz="1600" b="1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if (diff &gt;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                L[</a:t>
            </a:r>
            <a:r>
              <a:rPr lang="en-US" sz="1600" b="1" dirty="0" err="1"/>
              <a:t>i</a:t>
            </a:r>
            <a:r>
              <a:rPr lang="en-US" sz="1600" b="1" dirty="0"/>
              <a:t>] = </a:t>
            </a:r>
            <a:r>
              <a:rPr lang="en-US" sz="1600" b="1" dirty="0" err="1"/>
              <a:t>Math.min</a:t>
            </a:r>
            <a:r>
              <a:rPr lang="en-US" sz="1600" b="1" dirty="0"/>
              <a:t>(L[</a:t>
            </a:r>
            <a:r>
              <a:rPr lang="en-US" sz="1600" b="1" dirty="0" err="1"/>
              <a:t>iMirror</a:t>
            </a:r>
            <a:r>
              <a:rPr lang="en-US" sz="1600" b="1" dirty="0"/>
              <a:t>], diff);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while (((</a:t>
            </a:r>
            <a:r>
              <a:rPr lang="en-US" sz="1600" b="1" dirty="0" err="1"/>
              <a:t>i</a:t>
            </a:r>
            <a:r>
              <a:rPr lang="en-US" sz="1600" b="1" dirty="0"/>
              <a:t> + L[</a:t>
            </a:r>
            <a:r>
              <a:rPr lang="en-US" sz="1600" b="1" dirty="0" err="1"/>
              <a:t>i</a:t>
            </a:r>
            <a:r>
              <a:rPr lang="en-US" sz="1600" b="1" dirty="0"/>
              <a:t>]) + 1 &lt; N &amp;&amp; (</a:t>
            </a:r>
            <a:r>
              <a:rPr lang="en-US" sz="1600" b="1" dirty="0" err="1"/>
              <a:t>i</a:t>
            </a:r>
            <a:r>
              <a:rPr lang="en-US" sz="1600" b="1" dirty="0"/>
              <a:t> - L[</a:t>
            </a:r>
            <a:r>
              <a:rPr lang="en-US" sz="1600" b="1" dirty="0" err="1"/>
              <a:t>i</a:t>
            </a:r>
            <a:r>
              <a:rPr lang="en-US" sz="1600" b="1" dirty="0"/>
              <a:t>]) &gt; 0) &amp;&amp;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                               (((</a:t>
            </a:r>
            <a:r>
              <a:rPr lang="en-US" sz="1600" b="1" dirty="0" err="1"/>
              <a:t>i</a:t>
            </a:r>
            <a:r>
              <a:rPr lang="en-US" sz="1600" b="1" dirty="0"/>
              <a:t> + L[</a:t>
            </a:r>
            <a:r>
              <a:rPr lang="en-US" sz="1600" b="1" dirty="0" err="1"/>
              <a:t>i</a:t>
            </a:r>
            <a:r>
              <a:rPr lang="en-US" sz="1600" b="1" dirty="0"/>
              <a:t>] + 1) % 2 == 0) ||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                         (</a:t>
            </a:r>
            <a:r>
              <a:rPr lang="en-US" sz="1600" b="1" dirty="0" err="1"/>
              <a:t>text.charAt</a:t>
            </a:r>
            <a:r>
              <a:rPr lang="en-US" sz="1600" b="1" dirty="0"/>
              <a:t>((</a:t>
            </a:r>
            <a:r>
              <a:rPr lang="en-US" sz="1600" b="1" dirty="0" err="1"/>
              <a:t>i</a:t>
            </a:r>
            <a:r>
              <a:rPr lang="en-US" sz="1600" b="1" dirty="0"/>
              <a:t> + L[</a:t>
            </a:r>
            <a:r>
              <a:rPr lang="en-US" sz="1600" b="1" dirty="0" err="1"/>
              <a:t>i</a:t>
            </a:r>
            <a:r>
              <a:rPr lang="en-US" sz="1600" b="1" dirty="0"/>
              <a:t>] + 1) / 2) ==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                          </a:t>
            </a:r>
            <a:r>
              <a:rPr lang="en-US" sz="1600" b="1" dirty="0" err="1"/>
              <a:t>text.charAt</a:t>
            </a:r>
            <a:r>
              <a:rPr lang="en-US" sz="1600" b="1" dirty="0"/>
              <a:t>((</a:t>
            </a:r>
            <a:r>
              <a:rPr lang="en-US" sz="1600" b="1" dirty="0" err="1"/>
              <a:t>i</a:t>
            </a:r>
            <a:r>
              <a:rPr lang="en-US" sz="1600" b="1" dirty="0"/>
              <a:t> - L[</a:t>
            </a:r>
            <a:r>
              <a:rPr lang="en-US" sz="1600" b="1" dirty="0" err="1"/>
              <a:t>i</a:t>
            </a:r>
            <a:r>
              <a:rPr lang="en-US" sz="1600" b="1" dirty="0"/>
              <a:t>] - 1) / 2))))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    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                L[</a:t>
            </a:r>
            <a:r>
              <a:rPr lang="en-US" sz="1600" b="1" dirty="0" err="1"/>
              <a:t>i</a:t>
            </a:r>
            <a:r>
              <a:rPr lang="en-US" sz="1600" b="1" dirty="0"/>
              <a:t>]++;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    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05288-4140-5206-EDCD-DE4C97CB6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9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903</Words>
  <Application>Microsoft Office PowerPoint</Application>
  <PresentationFormat>Widescreen</PresentationFormat>
  <Paragraphs>70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AQEEL Official</dc:creator>
  <cp:lastModifiedBy>AQEEL Official</cp:lastModifiedBy>
  <cp:revision>7</cp:revision>
  <dcterms:created xsi:type="dcterms:W3CDTF">2023-05-10T08:47:54Z</dcterms:created>
  <dcterms:modified xsi:type="dcterms:W3CDTF">2023-07-05T06:55:46Z</dcterms:modified>
</cp:coreProperties>
</file>