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370" r:id="rId3"/>
    <p:sldId id="373" r:id="rId4"/>
    <p:sldId id="374" r:id="rId5"/>
    <p:sldId id="3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15D469F-F007-7D41-CDA3-E1C0C4D07A59}"/>
              </a:ext>
            </a:extLst>
          </p:cNvPr>
          <p:cNvSpPr txBox="1">
            <a:spLocks/>
          </p:cNvSpPr>
          <p:nvPr/>
        </p:nvSpPr>
        <p:spPr>
          <a:xfrm>
            <a:off x="1613869" y="158287"/>
            <a:ext cx="8229600" cy="740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Josephus trap</a:t>
            </a:r>
            <a:endParaRPr lang="en-SG" sz="4000" dirty="0">
              <a:latin typeface="Nunito Sans" pitchFamily="2" charset="0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1AEADBAC-8EC2-CEC1-C8F9-02D7EE79015C}"/>
              </a:ext>
            </a:extLst>
          </p:cNvPr>
          <p:cNvSpPr txBox="1">
            <a:spLocks/>
          </p:cNvSpPr>
          <p:nvPr/>
        </p:nvSpPr>
        <p:spPr>
          <a:xfrm>
            <a:off x="508715" y="1441969"/>
            <a:ext cx="11174569" cy="43189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202124"/>
                </a:solidFill>
                <a:latin typeface="+mj-lt"/>
              </a:rPr>
              <a:t>     In computer science and mathematics, the Josephus Problem (or Josephus permutation) is a theoretical problem.</a:t>
            </a:r>
          </a:p>
          <a:p>
            <a:r>
              <a:rPr lang="en-US" sz="2400" b="1">
                <a:solidFill>
                  <a:srgbClr val="202124"/>
                </a:solidFill>
                <a:latin typeface="+mj-lt"/>
              </a:rPr>
              <a:t>The problem statement:</a:t>
            </a:r>
          </a:p>
          <a:p>
            <a:r>
              <a:rPr lang="en-US" sz="2000">
                <a:solidFill>
                  <a:srgbClr val="202124"/>
                </a:solidFill>
                <a:latin typeface="+mj-lt"/>
              </a:rPr>
              <a:t>There are n people standing in a circle waiting to be executed. The counting out begins at some point in the circle and proceeds around the circle in a fixed direction.</a:t>
            </a:r>
          </a:p>
          <a:p>
            <a:endParaRPr lang="en-US" sz="2000">
              <a:solidFill>
                <a:srgbClr val="202124"/>
              </a:solidFill>
              <a:latin typeface="+mj-lt"/>
            </a:endParaRPr>
          </a:p>
          <a:p>
            <a:r>
              <a:rPr lang="en-US" sz="2400" b="1">
                <a:latin typeface="+mj-lt"/>
              </a:rPr>
              <a:t>How is the Josephus problem solved?</a:t>
            </a:r>
          </a:p>
          <a:p>
            <a:r>
              <a:rPr lang="en-US" sz="2000">
                <a:latin typeface="+mj-lt"/>
              </a:rPr>
              <a:t>The Josephus problem can be solved </a:t>
            </a:r>
            <a:r>
              <a:rPr lang="en-US" sz="2000" b="1">
                <a:latin typeface="+mj-lt"/>
              </a:rPr>
              <a:t>using recursion</a:t>
            </a:r>
            <a:r>
              <a:rPr lang="en-US" sz="2000">
                <a:latin typeface="+mj-lt"/>
              </a:rPr>
              <a:t>. For each iteration, recursively delete the Kth position until only one person is left.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0C62D1E-6AB1-A8F0-EC08-8948AF65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4" y="1565856"/>
            <a:ext cx="9948072" cy="40630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AC35C8-87E8-7A52-DCF4-D84A62F75261}"/>
              </a:ext>
            </a:extLst>
          </p:cNvPr>
          <p:cNvSpPr txBox="1"/>
          <p:nvPr/>
        </p:nvSpPr>
        <p:spPr>
          <a:xfrm>
            <a:off x="949817" y="671778"/>
            <a:ext cx="6098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  <a:latin typeface="Nunito Sans" pitchFamily="2" charset="0"/>
              </a:rPr>
              <a:t>Example Diagram</a:t>
            </a:r>
            <a:endParaRPr lang="en-IN" sz="2400" dirty="0">
              <a:solidFill>
                <a:srgbClr val="FF0000"/>
              </a:solidFill>
              <a:latin typeface="Nunito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8BEFF-8A38-7351-53A7-F71A88C35A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7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3">
            <a:extLst>
              <a:ext uri="{FF2B5EF4-FFF2-40B4-BE49-F238E27FC236}">
                <a16:creationId xmlns:a16="http://schemas.microsoft.com/office/drawing/2014/main" id="{3115F5E9-1712-FF34-577B-5CCD38F0011C}"/>
              </a:ext>
            </a:extLst>
          </p:cNvPr>
          <p:cNvSpPr txBox="1">
            <a:spLocks/>
          </p:cNvSpPr>
          <p:nvPr/>
        </p:nvSpPr>
        <p:spPr>
          <a:xfrm>
            <a:off x="418563" y="183523"/>
            <a:ext cx="6888051" cy="65263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import java.io.*;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class Main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static int </a:t>
            </a:r>
            <a:r>
              <a:rPr lang="en-US" sz="1800" dirty="0" err="1"/>
              <a:t>josephus</a:t>
            </a:r>
            <a:r>
              <a:rPr lang="en-US" sz="1800" dirty="0"/>
              <a:t>(int n, int k){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if (n ==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return (</a:t>
            </a:r>
            <a:r>
              <a:rPr lang="en-US" sz="1800" dirty="0" err="1"/>
              <a:t>josephus</a:t>
            </a:r>
            <a:r>
              <a:rPr lang="en-US" sz="1800" dirty="0"/>
              <a:t>(n - 1, k) + k - 1) % n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int n = 14;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int k 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("The chosen place is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               + </a:t>
            </a:r>
            <a:r>
              <a:rPr lang="en-US" sz="1800" dirty="0" err="1"/>
              <a:t>josephus</a:t>
            </a:r>
            <a:r>
              <a:rPr lang="en-US" sz="1800" dirty="0"/>
              <a:t>(n, k));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B0E0-5798-4484-4AD0-A26E23AAF69A}"/>
              </a:ext>
            </a:extLst>
          </p:cNvPr>
          <p:cNvSpPr txBox="1">
            <a:spLocks/>
          </p:cNvSpPr>
          <p:nvPr/>
        </p:nvSpPr>
        <p:spPr>
          <a:xfrm>
            <a:off x="7461160" y="634284"/>
            <a:ext cx="3581400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chosen place is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5B124-25BA-A3A7-7105-325329245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208</Words>
  <Application>Microsoft Office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9</cp:revision>
  <dcterms:created xsi:type="dcterms:W3CDTF">2023-05-10T08:47:54Z</dcterms:created>
  <dcterms:modified xsi:type="dcterms:W3CDTF">2023-07-12T08:18:54Z</dcterms:modified>
</cp:coreProperties>
</file>