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3" r:id="rId4"/>
    <p:sldId id="264" r:id="rId5"/>
    <p:sldId id="265" r:id="rId6"/>
    <p:sldId id="262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Nunito Sans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2vTCtcXXukdJ4Lo1qveJG0K7y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/>
              <a:t>1</a:t>
            </a:r>
            <a:r>
              <a:rPr lang="en-IN" b="1" baseline="30000"/>
              <a:t>st</a:t>
            </a:r>
            <a:r>
              <a:rPr lang="en-IN" b="1"/>
              <a:t> slide (Mandatory)</a:t>
            </a: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23" name="Google Shape;12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40578" y="3105000"/>
            <a:ext cx="5110844" cy="6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2228195" y="1789871"/>
            <a:ext cx="8458198" cy="26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Topic/Course</a:t>
            </a:r>
            <a:endParaRPr sz="14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819017" y="100514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600" y="6216448"/>
            <a:ext cx="2358000" cy="2989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84F9F31-C4E0-FD01-C7DD-8CA55D2196B4}"/>
              </a:ext>
            </a:extLst>
          </p:cNvPr>
          <p:cNvSpPr txBox="1">
            <a:spLocks/>
          </p:cNvSpPr>
          <p:nvPr/>
        </p:nvSpPr>
        <p:spPr>
          <a:xfrm>
            <a:off x="956481" y="158287"/>
            <a:ext cx="4379794" cy="6983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sz="3600"/>
              <a:t>Kruskal's Algorithm</a:t>
            </a:r>
            <a:endParaRPr lang="en-SG" sz="3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9FAFBBC-E129-B6EC-9927-00D50D3C0894}"/>
              </a:ext>
            </a:extLst>
          </p:cNvPr>
          <p:cNvSpPr txBox="1">
            <a:spLocks/>
          </p:cNvSpPr>
          <p:nvPr/>
        </p:nvSpPr>
        <p:spPr>
          <a:xfrm>
            <a:off x="956481" y="1072631"/>
            <a:ext cx="10589525" cy="3964675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000" dirty="0">
              <a:latin typeface="Nunito Sans" pitchFamily="2" charset="0"/>
            </a:endParaRPr>
          </a:p>
          <a:p>
            <a:endParaRPr lang="en-US" sz="2000" dirty="0">
              <a:latin typeface="Nunito Sans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333333"/>
                </a:solidFill>
                <a:latin typeface="Nunito Sans" pitchFamily="2" charset="0"/>
                <a:ea typeface="Times New Roman" panose="02020603050405020304" pitchFamily="18" charset="0"/>
              </a:rPr>
              <a:t>Kruskal algorithm</a:t>
            </a:r>
            <a:r>
              <a:rPr lang="en-US" sz="2000" dirty="0">
                <a:solidFill>
                  <a:srgbClr val="333333"/>
                </a:solidFill>
                <a:latin typeface="Nunito Sans" pitchFamily="2" charset="0"/>
                <a:ea typeface="Times New Roman" panose="02020603050405020304" pitchFamily="18" charset="0"/>
              </a:rPr>
              <a:t> is another most important algorithm used for </a:t>
            </a:r>
            <a:r>
              <a:rPr lang="en-US" sz="2000" b="1" dirty="0">
                <a:solidFill>
                  <a:srgbClr val="333333"/>
                </a:solidFill>
                <a:latin typeface="Nunito Sans" pitchFamily="2" charset="0"/>
                <a:ea typeface="Times New Roman" panose="02020603050405020304" pitchFamily="18" charset="0"/>
              </a:rPr>
              <a:t>Minimum Spanning Tree</a:t>
            </a:r>
            <a:r>
              <a:rPr lang="en-US" sz="2000" dirty="0">
                <a:solidFill>
                  <a:srgbClr val="333333"/>
                </a:solidFill>
                <a:latin typeface="Nunito Sans" pitchFamily="2" charset="0"/>
                <a:ea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333333"/>
              </a:solidFill>
              <a:latin typeface="Nunito Sans" pitchFamily="2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  <a:latin typeface="Nunito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MST is a spanning tree having a weight less than or equal to the weight of every spanning tree.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Nunito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  <a:latin typeface="Nunito Sans" pitchFamily="2" charset="0"/>
                <a:ea typeface="Times New Roman" panose="02020603050405020304" pitchFamily="18" charset="0"/>
              </a:rPr>
              <a:t>Kruskal algorithm in Java takes a connected and undirected graph and returns the Minimum Spanning Tree of it.</a:t>
            </a:r>
            <a:endParaRPr lang="en-US" sz="2000" dirty="0">
              <a:latin typeface="Nunito Sans" pitchFamily="2" charset="0"/>
            </a:endParaRPr>
          </a:p>
          <a:p>
            <a:endParaRPr lang="en-SG" sz="2000" dirty="0">
              <a:latin typeface="Nunito Sans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ruskal Algorithm Java">
            <a:extLst>
              <a:ext uri="{FF2B5EF4-FFF2-40B4-BE49-F238E27FC236}">
                <a16:creationId xmlns:a16="http://schemas.microsoft.com/office/drawing/2014/main" id="{795275B3-8E1C-897D-D675-9C19D87E1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58" y="598745"/>
            <a:ext cx="6388290" cy="5660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8;p2">
            <a:extLst>
              <a:ext uri="{FF2B5EF4-FFF2-40B4-BE49-F238E27FC236}">
                <a16:creationId xmlns:a16="http://schemas.microsoft.com/office/drawing/2014/main" id="{CCBB7865-FB14-EAB5-C589-BE4603376E8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600" y="6216448"/>
            <a:ext cx="2358000" cy="2989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3366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03F6CA72-6773-A4AC-DEE3-9BF2E11CD2DC}"/>
              </a:ext>
            </a:extLst>
          </p:cNvPr>
          <p:cNvSpPr txBox="1">
            <a:spLocks/>
          </p:cNvSpPr>
          <p:nvPr/>
        </p:nvSpPr>
        <p:spPr>
          <a:xfrm>
            <a:off x="214952" y="0"/>
            <a:ext cx="4357048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/>
            <a:r>
              <a:rPr lang="en-SG" sz="1400" dirty="0"/>
              <a:t>import </a:t>
            </a:r>
            <a:r>
              <a:rPr lang="en-SG" sz="1400" dirty="0" err="1"/>
              <a:t>Java.util</a:t>
            </a:r>
            <a:r>
              <a:rPr lang="en-SG" sz="1400" dirty="0"/>
              <a:t>.*;    </a:t>
            </a:r>
          </a:p>
          <a:p>
            <a:pPr marL="0" indent="0" algn="l"/>
            <a:r>
              <a:rPr lang="en-SG" sz="1400" dirty="0"/>
              <a:t>minimum spanning tree of the given graph  </a:t>
            </a:r>
          </a:p>
          <a:p>
            <a:pPr marL="0" indent="0" algn="l"/>
            <a:r>
              <a:rPr lang="en-SG" sz="1400" dirty="0"/>
              <a:t>class </a:t>
            </a:r>
            <a:r>
              <a:rPr lang="en-SG" sz="1400" dirty="0" err="1"/>
              <a:t>KruskalAlgorithm</a:t>
            </a:r>
            <a:r>
              <a:rPr lang="en-SG" sz="1400" dirty="0"/>
              <a:t> {  </a:t>
            </a:r>
          </a:p>
          <a:p>
            <a:pPr marL="0" indent="0" algn="l"/>
            <a:r>
              <a:rPr lang="en-SG" sz="1400" dirty="0"/>
              <a:t>   </a:t>
            </a:r>
          </a:p>
          <a:p>
            <a:pPr marL="0" indent="0" algn="l"/>
            <a:r>
              <a:rPr lang="en-SG" sz="1400" dirty="0"/>
              <a:t>    class Edge implements Comparable&lt;Edge&gt; {  </a:t>
            </a:r>
          </a:p>
          <a:p>
            <a:pPr marL="0" indent="0" algn="l"/>
            <a:r>
              <a:rPr lang="en-SG" sz="1400" dirty="0"/>
              <a:t>        int source, destination, weight;    </a:t>
            </a:r>
          </a:p>
          <a:p>
            <a:pPr marL="0" indent="0" algn="l"/>
            <a:r>
              <a:rPr lang="en-SG" sz="1400" dirty="0"/>
              <a:t>        public int </a:t>
            </a:r>
            <a:r>
              <a:rPr lang="en-SG" sz="1400" dirty="0" err="1"/>
              <a:t>compareTo</a:t>
            </a:r>
            <a:r>
              <a:rPr lang="en-SG" sz="1400" dirty="0"/>
              <a:t>(Edge </a:t>
            </a:r>
            <a:r>
              <a:rPr lang="en-SG" sz="1400" dirty="0" err="1"/>
              <a:t>edgeToCompare</a:t>
            </a:r>
            <a:r>
              <a:rPr lang="en-SG" sz="1400" dirty="0"/>
              <a:t>) {  </a:t>
            </a:r>
          </a:p>
          <a:p>
            <a:pPr marL="0" indent="0" algn="l"/>
            <a:r>
              <a:rPr lang="en-SG" sz="1400" dirty="0"/>
              <a:t>            return </a:t>
            </a:r>
            <a:r>
              <a:rPr lang="en-SG" sz="1400" dirty="0" err="1"/>
              <a:t>this.weight</a:t>
            </a:r>
            <a:r>
              <a:rPr lang="en-SG" sz="1400" dirty="0"/>
              <a:t> - </a:t>
            </a:r>
            <a:r>
              <a:rPr lang="en-SG" sz="1400" dirty="0" err="1"/>
              <a:t>edgeToCompare.weight</a:t>
            </a:r>
            <a:r>
              <a:rPr lang="en-SG" sz="1400" dirty="0"/>
              <a:t>;  </a:t>
            </a:r>
          </a:p>
          <a:p>
            <a:pPr marL="0" indent="0" algn="l"/>
            <a:r>
              <a:rPr lang="en-SG" sz="1400" dirty="0"/>
              <a:t>        }     };    </a:t>
            </a:r>
          </a:p>
          <a:p>
            <a:pPr marL="0" indent="0" algn="l"/>
            <a:endParaRPr lang="en-SG" sz="1400" dirty="0"/>
          </a:p>
          <a:p>
            <a:pPr marL="0" indent="0" algn="l"/>
            <a:r>
              <a:rPr lang="en-SG" sz="1400" dirty="0"/>
              <a:t>    class Subset {  </a:t>
            </a:r>
          </a:p>
          <a:p>
            <a:pPr marL="0" indent="0" algn="l"/>
            <a:r>
              <a:rPr lang="en-SG" sz="1400" dirty="0"/>
              <a:t>        int parent, value;  </a:t>
            </a:r>
          </a:p>
          <a:p>
            <a:pPr marL="0" indent="0" algn="l"/>
            <a:r>
              <a:rPr lang="en-SG" sz="1400" dirty="0"/>
              <a:t>    };        </a:t>
            </a:r>
          </a:p>
          <a:p>
            <a:pPr marL="0" indent="0" algn="l"/>
            <a:r>
              <a:rPr lang="en-SG" sz="1400" dirty="0"/>
              <a:t> </a:t>
            </a:r>
          </a:p>
          <a:p>
            <a:pPr marL="0" indent="0" algn="l"/>
            <a:r>
              <a:rPr lang="en-SG" sz="1400" dirty="0"/>
              <a:t>    int vertices, edges;  </a:t>
            </a:r>
          </a:p>
          <a:p>
            <a:pPr marL="0" indent="0" algn="l"/>
            <a:r>
              <a:rPr lang="en-SG" sz="1400" dirty="0"/>
              <a:t>    Edge </a:t>
            </a:r>
            <a:r>
              <a:rPr lang="en-SG" sz="1400" dirty="0" err="1"/>
              <a:t>edgeArray</a:t>
            </a:r>
            <a:r>
              <a:rPr lang="en-SG" sz="1400" dirty="0"/>
              <a:t>[];</a:t>
            </a:r>
          </a:p>
          <a:p>
            <a:pPr marL="0" indent="0" algn="l"/>
            <a:endParaRPr lang="en-US" sz="1400" dirty="0"/>
          </a:p>
          <a:p>
            <a:pPr marL="0" indent="0" algn="l"/>
            <a:r>
              <a:rPr lang="en-US" sz="1400" dirty="0"/>
              <a:t>    </a:t>
            </a:r>
            <a:r>
              <a:rPr lang="en-US" sz="1400" dirty="0" err="1"/>
              <a:t>KruskalAlgorithm</a:t>
            </a:r>
            <a:r>
              <a:rPr lang="en-US" sz="1400" dirty="0"/>
              <a:t>(int vertices, int edges) {  </a:t>
            </a:r>
          </a:p>
          <a:p>
            <a:pPr marL="0" indent="0" algn="l"/>
            <a:r>
              <a:rPr lang="en-US" sz="1400" dirty="0"/>
              <a:t>        </a:t>
            </a:r>
            <a:r>
              <a:rPr lang="en-US" sz="1400" dirty="0" err="1"/>
              <a:t>this.vertices</a:t>
            </a:r>
            <a:r>
              <a:rPr lang="en-US" sz="1400" dirty="0"/>
              <a:t> = vertices;  </a:t>
            </a:r>
          </a:p>
          <a:p>
            <a:pPr marL="0" indent="0" algn="l"/>
            <a:r>
              <a:rPr lang="en-US" sz="1400" dirty="0"/>
              <a:t>        </a:t>
            </a:r>
            <a:r>
              <a:rPr lang="en-US" sz="1400" dirty="0" err="1"/>
              <a:t>this.edges</a:t>
            </a:r>
            <a:r>
              <a:rPr lang="en-US" sz="1400" dirty="0"/>
              <a:t> = edges;</a:t>
            </a:r>
            <a:endParaRPr lang="en-SG" sz="14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A08DF0B-071C-6603-0CE3-58F9695F89B0}"/>
              </a:ext>
            </a:extLst>
          </p:cNvPr>
          <p:cNvSpPr txBox="1">
            <a:spLocks/>
          </p:cNvSpPr>
          <p:nvPr/>
        </p:nvSpPr>
        <p:spPr>
          <a:xfrm>
            <a:off x="5794612" y="221776"/>
            <a:ext cx="4343400" cy="57912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edgeArray = new Edge[this.edges];  </a:t>
            </a:r>
          </a:p>
          <a:p>
            <a:r>
              <a:rPr lang="en-US"/>
              <a:t>        for (int i = 0; i &lt; edges; ++i)  </a:t>
            </a:r>
          </a:p>
          <a:p>
            <a:r>
              <a:rPr lang="en-US"/>
              <a:t>            edgeArray[i] = new Edge(); </a:t>
            </a:r>
          </a:p>
          <a:p>
            <a:r>
              <a:rPr lang="en-US"/>
              <a:t>    }        </a:t>
            </a:r>
          </a:p>
          <a:p>
            <a:endParaRPr lang="en-US"/>
          </a:p>
          <a:p>
            <a:r>
              <a:rPr lang="en-US"/>
              <a:t>    void applyKruskal() {            </a:t>
            </a:r>
          </a:p>
          <a:p>
            <a:r>
              <a:rPr lang="en-US"/>
              <a:t> </a:t>
            </a:r>
          </a:p>
          <a:p>
            <a:r>
              <a:rPr lang="en-US"/>
              <a:t>        Edge finalResult[] = new Edge[vertices];  </a:t>
            </a:r>
          </a:p>
          <a:p>
            <a:r>
              <a:rPr lang="en-US"/>
              <a:t>        int newEdge = 0;  </a:t>
            </a:r>
          </a:p>
          <a:p>
            <a:r>
              <a:rPr lang="en-US"/>
              <a:t>        int index = 0;  </a:t>
            </a:r>
          </a:p>
          <a:p>
            <a:r>
              <a:rPr lang="en-US"/>
              <a:t>        for (index = 0; index &lt; vertices; ++index)  </a:t>
            </a:r>
          </a:p>
          <a:p>
            <a:r>
              <a:rPr lang="en-US"/>
              <a:t>            finalResult[index] = new Edge();    </a:t>
            </a:r>
          </a:p>
          <a:p>
            <a:r>
              <a:rPr lang="en-US"/>
              <a:t> </a:t>
            </a:r>
          </a:p>
          <a:p>
            <a:r>
              <a:rPr lang="en-US"/>
              <a:t>        Arrays.sort(edgeArray);            </a:t>
            </a:r>
          </a:p>
          <a:p>
            <a:r>
              <a:rPr lang="en-US"/>
              <a:t> </a:t>
            </a:r>
          </a:p>
          <a:p>
            <a:r>
              <a:rPr lang="en-US"/>
              <a:t>        Subset subsetArray[] = new Subset[vertices];            </a:t>
            </a:r>
          </a:p>
          <a:p>
            <a:r>
              <a:rPr lang="en-US"/>
              <a:t> </a:t>
            </a:r>
          </a:p>
          <a:p>
            <a:r>
              <a:rPr lang="en-US"/>
              <a:t>        for (index = 0; index &lt; vertices; ++index)  </a:t>
            </a:r>
          </a:p>
          <a:p>
            <a:r>
              <a:rPr lang="en-US"/>
              <a:t>            subsetArray[index] = new Subset();    </a:t>
            </a:r>
          </a:p>
          <a:p>
            <a:r>
              <a:rPr lang="en-US"/>
              <a:t>        </a:t>
            </a:r>
            <a:endParaRPr lang="en-US" dirty="0"/>
          </a:p>
        </p:txBody>
      </p:sp>
      <p:pic>
        <p:nvPicPr>
          <p:cNvPr id="6" name="Google Shape;98;p2">
            <a:extLst>
              <a:ext uri="{FF2B5EF4-FFF2-40B4-BE49-F238E27FC236}">
                <a16:creationId xmlns:a16="http://schemas.microsoft.com/office/drawing/2014/main" id="{C780009C-8C2A-F8A8-54D2-8E869AA8BE6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25600" y="6202800"/>
            <a:ext cx="2358000" cy="2989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94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2">
            <a:extLst>
              <a:ext uri="{FF2B5EF4-FFF2-40B4-BE49-F238E27FC236}">
                <a16:creationId xmlns:a16="http://schemas.microsoft.com/office/drawing/2014/main" id="{BD8533BA-CB56-2DCB-3DDA-CBF7D10F41E0}"/>
              </a:ext>
            </a:extLst>
          </p:cNvPr>
          <p:cNvSpPr txBox="1">
            <a:spLocks/>
          </p:cNvSpPr>
          <p:nvPr/>
        </p:nvSpPr>
        <p:spPr>
          <a:xfrm>
            <a:off x="452651" y="532262"/>
            <a:ext cx="4092054" cy="418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400" dirty="0"/>
              <a:t>for (int vertex = 0; vertex &lt; vertices; ++vertex) {  </a:t>
            </a:r>
            <a:br>
              <a:rPr lang="en-US" sz="1400" dirty="0"/>
            </a:br>
            <a:r>
              <a:rPr lang="en-US" sz="1400" dirty="0"/>
              <a:t>            </a:t>
            </a:r>
            <a:r>
              <a:rPr lang="en-US" sz="1400" dirty="0" err="1"/>
              <a:t>subsetArray</a:t>
            </a:r>
            <a:r>
              <a:rPr lang="en-US" sz="1400" dirty="0"/>
              <a:t>[vertex].parent = vertex;  </a:t>
            </a:r>
            <a:br>
              <a:rPr lang="en-US" sz="1400" dirty="0"/>
            </a:br>
            <a:r>
              <a:rPr lang="en-US" sz="1400" dirty="0"/>
              <a:t>            </a:t>
            </a:r>
            <a:r>
              <a:rPr lang="en-US" sz="1400" dirty="0" err="1"/>
              <a:t>subsetArray</a:t>
            </a:r>
            <a:r>
              <a:rPr lang="en-US" sz="1400" dirty="0"/>
              <a:t>[vertex].value = 0;  </a:t>
            </a:r>
            <a:br>
              <a:rPr lang="en-US" sz="1400" dirty="0"/>
            </a:br>
            <a:r>
              <a:rPr lang="en-US" sz="1400" dirty="0"/>
              <a:t>        }  </a:t>
            </a:r>
            <a:br>
              <a:rPr lang="en-US" sz="1400" dirty="0"/>
            </a:br>
            <a:r>
              <a:rPr lang="en-US" sz="1400" dirty="0"/>
              <a:t>        index = 0;            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        while (</a:t>
            </a:r>
            <a:r>
              <a:rPr lang="en-US" sz="1400" dirty="0" err="1"/>
              <a:t>newEdge</a:t>
            </a:r>
            <a:r>
              <a:rPr lang="en-US" sz="1400" dirty="0"/>
              <a:t> &lt; vertices - 1) {  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            Edge </a:t>
            </a:r>
            <a:r>
              <a:rPr lang="en-US" sz="1400" dirty="0" err="1"/>
              <a:t>nextEdge</a:t>
            </a:r>
            <a:r>
              <a:rPr lang="en-US" sz="1400" dirty="0"/>
              <a:t> = new Edge();  </a:t>
            </a:r>
            <a:br>
              <a:rPr lang="en-US" sz="1400" dirty="0"/>
            </a:br>
            <a:r>
              <a:rPr lang="en-US" sz="1400" dirty="0"/>
              <a:t>            </a:t>
            </a:r>
            <a:r>
              <a:rPr lang="en-US" sz="1400" dirty="0" err="1"/>
              <a:t>nextEdge</a:t>
            </a:r>
            <a:r>
              <a:rPr lang="en-US" sz="1400" dirty="0"/>
              <a:t> = </a:t>
            </a:r>
            <a:r>
              <a:rPr lang="en-US" sz="1400" dirty="0" err="1"/>
              <a:t>edgeArray</a:t>
            </a:r>
            <a:r>
              <a:rPr lang="en-US" sz="1400" dirty="0"/>
              <a:t>[index++];                </a:t>
            </a:r>
            <a:br>
              <a:rPr lang="en-US" sz="1400" dirty="0"/>
            </a:br>
            <a:r>
              <a:rPr lang="en-US" sz="1400" dirty="0"/>
              <a:t>            int </a:t>
            </a:r>
            <a:r>
              <a:rPr lang="en-US" sz="1400" dirty="0" err="1"/>
              <a:t>nextSource</a:t>
            </a:r>
            <a:r>
              <a:rPr lang="en-US" sz="1400" dirty="0"/>
              <a:t> = </a:t>
            </a:r>
            <a:r>
              <a:rPr lang="en-US" sz="1400" dirty="0" err="1"/>
              <a:t>findSetOfElement</a:t>
            </a:r>
            <a:r>
              <a:rPr lang="en-US" sz="1400" dirty="0"/>
              <a:t>(</a:t>
            </a:r>
            <a:r>
              <a:rPr lang="en-US" sz="1400" dirty="0" err="1"/>
              <a:t>subsetArray</a:t>
            </a:r>
            <a:r>
              <a:rPr lang="en-US" sz="1400" dirty="0"/>
              <a:t>, </a:t>
            </a:r>
            <a:r>
              <a:rPr lang="en-US" sz="1400" dirty="0" err="1"/>
              <a:t>nextEdge.source</a:t>
            </a:r>
            <a:r>
              <a:rPr lang="en-US" sz="1400" dirty="0"/>
              <a:t>);  </a:t>
            </a:r>
            <a:br>
              <a:rPr lang="en-US" sz="1400" dirty="0"/>
            </a:br>
            <a:r>
              <a:rPr lang="en-US" sz="1400" dirty="0"/>
              <a:t>            int </a:t>
            </a:r>
            <a:r>
              <a:rPr lang="en-US" sz="1400" dirty="0" err="1"/>
              <a:t>nextDestination</a:t>
            </a:r>
            <a:r>
              <a:rPr lang="en-US" sz="1400" dirty="0"/>
              <a:t> = </a:t>
            </a:r>
            <a:r>
              <a:rPr lang="en-US" sz="1400" dirty="0" err="1"/>
              <a:t>findSetOfElement</a:t>
            </a:r>
            <a:r>
              <a:rPr lang="en-US" sz="1400" dirty="0"/>
              <a:t>(</a:t>
            </a:r>
            <a:r>
              <a:rPr lang="en-US" sz="1400" dirty="0" err="1"/>
              <a:t>subsetArray</a:t>
            </a:r>
            <a:r>
              <a:rPr lang="en-US" sz="1400" dirty="0"/>
              <a:t>, </a:t>
            </a:r>
            <a:r>
              <a:rPr lang="en-US" sz="1400" dirty="0" err="1"/>
              <a:t>nextEdge.destination</a:t>
            </a:r>
            <a:r>
              <a:rPr lang="en-US" sz="1400" dirty="0"/>
              <a:t>);                </a:t>
            </a:r>
            <a:br>
              <a:rPr lang="en-US" sz="1400" dirty="0"/>
            </a:br>
            <a:r>
              <a:rPr lang="en-US" sz="1400" dirty="0"/>
              <a:t>  </a:t>
            </a:r>
            <a:br>
              <a:rPr lang="en-US" sz="1400" dirty="0"/>
            </a:br>
            <a:r>
              <a:rPr lang="en-US" sz="1400" dirty="0"/>
              <a:t>            if (</a:t>
            </a:r>
            <a:r>
              <a:rPr lang="en-US" sz="1400" dirty="0" err="1"/>
              <a:t>nextSource</a:t>
            </a:r>
            <a:r>
              <a:rPr lang="en-US" sz="1400" dirty="0"/>
              <a:t> != </a:t>
            </a:r>
            <a:r>
              <a:rPr lang="en-US" sz="1400" dirty="0" err="1"/>
              <a:t>nextDestination</a:t>
            </a:r>
            <a:r>
              <a:rPr lang="en-US" sz="1400" dirty="0"/>
              <a:t>) {  </a:t>
            </a:r>
            <a:br>
              <a:rPr lang="en-US" sz="1400" dirty="0"/>
            </a:br>
            <a:r>
              <a:rPr lang="en-US" sz="1400" dirty="0"/>
              <a:t>                </a:t>
            </a:r>
            <a:r>
              <a:rPr lang="en-US" sz="1400" dirty="0" err="1"/>
              <a:t>finalResult</a:t>
            </a:r>
            <a:r>
              <a:rPr lang="en-US" sz="1400" dirty="0"/>
              <a:t>[</a:t>
            </a:r>
            <a:r>
              <a:rPr lang="en-US" sz="1400" dirty="0" err="1"/>
              <a:t>newEdge</a:t>
            </a:r>
            <a:r>
              <a:rPr lang="en-US" sz="1400" dirty="0"/>
              <a:t>++] = </a:t>
            </a:r>
            <a:r>
              <a:rPr lang="en-US" sz="1400" dirty="0" err="1"/>
              <a:t>nextEdge</a:t>
            </a:r>
            <a:r>
              <a:rPr lang="en-US" sz="1400" dirty="0"/>
              <a:t>;  </a:t>
            </a:r>
            <a:br>
              <a:rPr lang="en-US" sz="1400" dirty="0"/>
            </a:br>
            <a:r>
              <a:rPr lang="en-US" sz="1400" dirty="0"/>
              <a:t>                </a:t>
            </a:r>
            <a:r>
              <a:rPr lang="en-US" sz="1400" dirty="0" err="1"/>
              <a:t>performUnion</a:t>
            </a:r>
            <a:r>
              <a:rPr lang="en-US" sz="1400" dirty="0"/>
              <a:t>(</a:t>
            </a:r>
            <a:r>
              <a:rPr lang="en-US" sz="1400" dirty="0" err="1"/>
              <a:t>subsetArray</a:t>
            </a:r>
            <a:r>
              <a:rPr lang="en-US" sz="1400" dirty="0"/>
              <a:t>, </a:t>
            </a:r>
            <a:r>
              <a:rPr lang="en-US" sz="1400" dirty="0" err="1"/>
              <a:t>nextSource</a:t>
            </a:r>
            <a:r>
              <a:rPr lang="en-US" sz="1400" dirty="0"/>
              <a:t>, </a:t>
            </a:r>
            <a:r>
              <a:rPr lang="en-US" sz="1400" dirty="0" err="1"/>
              <a:t>nextDestination</a:t>
            </a:r>
            <a:r>
              <a:rPr lang="en-US" sz="1400" dirty="0"/>
              <a:t>);  </a:t>
            </a:r>
            <a:br>
              <a:rPr lang="en-US" sz="1400" dirty="0"/>
            </a:br>
            <a:r>
              <a:rPr lang="en-US" sz="1400" dirty="0"/>
              <a:t>            }          } </a:t>
            </a:r>
          </a:p>
        </p:txBody>
      </p:sp>
      <p:sp>
        <p:nvSpPr>
          <p:cNvPr id="5" name="Content Placeholder 23">
            <a:extLst>
              <a:ext uri="{FF2B5EF4-FFF2-40B4-BE49-F238E27FC236}">
                <a16:creationId xmlns:a16="http://schemas.microsoft.com/office/drawing/2014/main" id="{783DE4E3-C985-9E9A-32DD-CB7B627B6D7A}"/>
              </a:ext>
            </a:extLst>
          </p:cNvPr>
          <p:cNvSpPr txBox="1">
            <a:spLocks/>
          </p:cNvSpPr>
          <p:nvPr/>
        </p:nvSpPr>
        <p:spPr>
          <a:xfrm>
            <a:off x="5773003" y="290015"/>
            <a:ext cx="5966346" cy="59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lnSpc>
                <a:spcPct val="100000"/>
              </a:lnSpc>
            </a:pPr>
            <a:r>
              <a:rPr lang="en-US" sz="1400" dirty="0"/>
              <a:t>for (index = 0; index &lt; </a:t>
            </a:r>
            <a:r>
              <a:rPr lang="en-US" sz="1400" dirty="0" err="1"/>
              <a:t>newEdge</a:t>
            </a:r>
            <a:r>
              <a:rPr lang="en-US" sz="1400" dirty="0"/>
              <a:t>; ++index)  </a:t>
            </a:r>
          </a:p>
          <a:p>
            <a:pPr marL="0" indent="0" algn="l">
              <a:lnSpc>
                <a:spcPct val="100000"/>
              </a:lnSpc>
            </a:pPr>
            <a:r>
              <a:rPr lang="en-US" sz="1400" dirty="0"/>
              <a:t>            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finalResult</a:t>
            </a:r>
            <a:r>
              <a:rPr lang="en-US" sz="1400" dirty="0"/>
              <a:t>[index].source + " - " + </a:t>
            </a:r>
            <a:r>
              <a:rPr lang="en-US" sz="1400" dirty="0" err="1"/>
              <a:t>finalResult</a:t>
            </a:r>
            <a:r>
              <a:rPr lang="en-US" sz="1400" dirty="0"/>
              <a:t>[index].destination + ": " + </a:t>
            </a:r>
            <a:r>
              <a:rPr lang="en-US" sz="1400" dirty="0" err="1"/>
              <a:t>finalResult</a:t>
            </a:r>
            <a:r>
              <a:rPr lang="en-US" sz="1400" dirty="0"/>
              <a:t>[index].weight);   }        </a:t>
            </a:r>
          </a:p>
          <a:p>
            <a:pPr marL="0" indent="0" algn="l">
              <a:lnSpc>
                <a:spcPct val="100000"/>
              </a:lnSpc>
            </a:pPr>
            <a:r>
              <a:rPr lang="en-US" sz="1400" dirty="0"/>
              <a:t>    </a:t>
            </a:r>
          </a:p>
          <a:p>
            <a:pPr marL="0" indent="0" algn="l">
              <a:lnSpc>
                <a:spcPct val="100000"/>
              </a:lnSpc>
            </a:pPr>
            <a:r>
              <a:rPr lang="en-US" sz="1400" dirty="0"/>
              <a:t>   int </a:t>
            </a:r>
            <a:r>
              <a:rPr lang="en-US" sz="1400" dirty="0" err="1"/>
              <a:t>findSetOfElement</a:t>
            </a:r>
            <a:r>
              <a:rPr lang="en-US" sz="1400" dirty="0"/>
              <a:t>(Subset </a:t>
            </a:r>
            <a:r>
              <a:rPr lang="en-US" sz="1400" dirty="0" err="1"/>
              <a:t>subsetArray</a:t>
            </a:r>
            <a:r>
              <a:rPr lang="en-US" sz="1400" dirty="0"/>
              <a:t>[], int </a:t>
            </a:r>
            <a:r>
              <a:rPr lang="en-US" sz="1400" dirty="0" err="1"/>
              <a:t>i</a:t>
            </a:r>
            <a:r>
              <a:rPr lang="en-US" sz="1400" dirty="0"/>
              <a:t>) {  </a:t>
            </a:r>
          </a:p>
          <a:p>
            <a:pPr marL="0" indent="0" algn="l">
              <a:lnSpc>
                <a:spcPct val="100000"/>
              </a:lnSpc>
            </a:pPr>
            <a:r>
              <a:rPr lang="en-US" sz="1400" dirty="0"/>
              <a:t>        if (</a:t>
            </a:r>
            <a:r>
              <a:rPr lang="en-US" sz="1400" dirty="0" err="1"/>
              <a:t>subsetArray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].parent != </a:t>
            </a:r>
            <a:r>
              <a:rPr lang="en-US" sz="1400" dirty="0" err="1"/>
              <a:t>i</a:t>
            </a:r>
            <a:r>
              <a:rPr lang="en-US" sz="1400" dirty="0"/>
              <a:t>)  </a:t>
            </a:r>
          </a:p>
          <a:p>
            <a:pPr marL="0" indent="0" algn="l">
              <a:lnSpc>
                <a:spcPct val="100000"/>
              </a:lnSpc>
            </a:pPr>
            <a:r>
              <a:rPr lang="en-US" sz="1400" dirty="0"/>
              <a:t>            </a:t>
            </a:r>
            <a:r>
              <a:rPr lang="en-US" sz="1400" dirty="0" err="1"/>
              <a:t>subsetArray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].parent = </a:t>
            </a:r>
            <a:r>
              <a:rPr lang="en-US" sz="1400" dirty="0" err="1"/>
              <a:t>findSetOfElement</a:t>
            </a:r>
            <a:r>
              <a:rPr lang="en-US" sz="1400" dirty="0"/>
              <a:t>(</a:t>
            </a:r>
            <a:r>
              <a:rPr lang="en-US" sz="1400" dirty="0" err="1"/>
              <a:t>subsetArray</a:t>
            </a:r>
            <a:r>
              <a:rPr lang="en-US" sz="1400" dirty="0"/>
              <a:t>, </a:t>
            </a:r>
            <a:r>
              <a:rPr lang="en-US" sz="1400" dirty="0" err="1"/>
              <a:t>subsetArray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].parent);  </a:t>
            </a:r>
          </a:p>
          <a:p>
            <a:pPr marL="0" indent="0" algn="l">
              <a:lnSpc>
                <a:spcPct val="100000"/>
              </a:lnSpc>
            </a:pPr>
            <a:r>
              <a:rPr lang="en-US" sz="1400" dirty="0"/>
              <a:t>        return </a:t>
            </a:r>
            <a:r>
              <a:rPr lang="en-US" sz="1400" dirty="0" err="1"/>
              <a:t>subsetArray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].parent;  </a:t>
            </a:r>
          </a:p>
          <a:p>
            <a:pPr marL="0" indent="0" algn="l">
              <a:lnSpc>
                <a:spcPct val="100000"/>
              </a:lnSpc>
            </a:pPr>
            <a:r>
              <a:rPr lang="en-US" sz="1400" dirty="0"/>
              <a:t>    }        </a:t>
            </a:r>
          </a:p>
          <a:p>
            <a:pPr marL="0" indent="0" algn="l">
              <a:lnSpc>
                <a:spcPct val="100000"/>
              </a:lnSpc>
            </a:pPr>
            <a:r>
              <a:rPr lang="en-US" sz="1400" dirty="0"/>
              <a:t>  </a:t>
            </a:r>
          </a:p>
          <a:p>
            <a:pPr marL="0" indent="0" algn="l">
              <a:lnSpc>
                <a:spcPct val="100000"/>
              </a:lnSpc>
            </a:pPr>
            <a:r>
              <a:rPr lang="en-US" sz="1400" dirty="0"/>
              <a:t>    void </a:t>
            </a:r>
            <a:r>
              <a:rPr lang="en-US" sz="1400" dirty="0" err="1"/>
              <a:t>performUnion</a:t>
            </a:r>
            <a:r>
              <a:rPr lang="en-US" sz="1400" dirty="0"/>
              <a:t>(Subset </a:t>
            </a:r>
            <a:r>
              <a:rPr lang="en-US" sz="1400" dirty="0" err="1"/>
              <a:t>subsetArray</a:t>
            </a:r>
            <a:r>
              <a:rPr lang="en-US" sz="1400" dirty="0"/>
              <a:t>[], int </a:t>
            </a:r>
            <a:r>
              <a:rPr lang="en-US" sz="1400" dirty="0" err="1"/>
              <a:t>sourceRoot</a:t>
            </a:r>
            <a:r>
              <a:rPr lang="en-US" sz="1400" dirty="0"/>
              <a:t>, int </a:t>
            </a:r>
            <a:r>
              <a:rPr lang="en-US" sz="1400" dirty="0" err="1"/>
              <a:t>destinationRoot</a:t>
            </a:r>
            <a:r>
              <a:rPr lang="en-US" sz="1400" dirty="0"/>
              <a:t>) {            </a:t>
            </a:r>
          </a:p>
          <a:p>
            <a:pPr marL="0" indent="0" algn="l">
              <a:lnSpc>
                <a:spcPct val="100000"/>
              </a:lnSpc>
            </a:pPr>
            <a:r>
              <a:rPr lang="en-US" sz="1400" dirty="0"/>
              <a:t>        int </a:t>
            </a:r>
            <a:r>
              <a:rPr lang="en-US" sz="1400" dirty="0" err="1"/>
              <a:t>nextSourceRoot</a:t>
            </a:r>
            <a:r>
              <a:rPr lang="en-US" sz="1400" dirty="0"/>
              <a:t> = </a:t>
            </a:r>
            <a:r>
              <a:rPr lang="en-US" sz="1400" dirty="0" err="1"/>
              <a:t>findSetOfElement</a:t>
            </a:r>
            <a:r>
              <a:rPr lang="en-US" sz="1400" dirty="0"/>
              <a:t>(</a:t>
            </a:r>
            <a:r>
              <a:rPr lang="en-US" sz="1400" dirty="0" err="1"/>
              <a:t>subsetArray</a:t>
            </a:r>
            <a:r>
              <a:rPr lang="en-US" sz="1400" dirty="0"/>
              <a:t>, </a:t>
            </a:r>
            <a:r>
              <a:rPr lang="en-US" sz="1400" dirty="0" err="1"/>
              <a:t>sourceRoot</a:t>
            </a:r>
            <a:r>
              <a:rPr lang="en-US" sz="1400" dirty="0"/>
              <a:t>);  </a:t>
            </a:r>
          </a:p>
          <a:p>
            <a:pPr marL="0" indent="0" algn="l">
              <a:lnSpc>
                <a:spcPct val="100000"/>
              </a:lnSpc>
            </a:pPr>
            <a:r>
              <a:rPr lang="en-US" sz="1400" dirty="0"/>
              <a:t>        int </a:t>
            </a:r>
            <a:r>
              <a:rPr lang="en-US" sz="1400" dirty="0" err="1"/>
              <a:t>nextDestinationRoot</a:t>
            </a:r>
            <a:r>
              <a:rPr lang="en-US" sz="1400" dirty="0"/>
              <a:t> = </a:t>
            </a:r>
            <a:r>
              <a:rPr lang="en-US" sz="1400" dirty="0" err="1"/>
              <a:t>findSetOfElement</a:t>
            </a:r>
            <a:r>
              <a:rPr lang="en-US" sz="1400" dirty="0"/>
              <a:t>(</a:t>
            </a:r>
            <a:r>
              <a:rPr lang="en-US" sz="1400" dirty="0" err="1"/>
              <a:t>subsetArray</a:t>
            </a:r>
            <a:r>
              <a:rPr lang="en-US" sz="1400" dirty="0"/>
              <a:t>, </a:t>
            </a:r>
            <a:r>
              <a:rPr lang="en-US" sz="1400" dirty="0" err="1"/>
              <a:t>destinationRoot</a:t>
            </a:r>
            <a:r>
              <a:rPr lang="en-US" sz="1400" dirty="0"/>
              <a:t>);    </a:t>
            </a:r>
          </a:p>
          <a:p>
            <a:pPr marL="0" indent="0" algn="l">
              <a:lnSpc>
                <a:spcPct val="100000"/>
              </a:lnSpc>
            </a:pPr>
            <a:r>
              <a:rPr lang="en-US" sz="1400" dirty="0"/>
              <a:t>        if (</a:t>
            </a:r>
            <a:r>
              <a:rPr lang="en-US" sz="1400" dirty="0" err="1"/>
              <a:t>subsetArray</a:t>
            </a:r>
            <a:r>
              <a:rPr lang="en-US" sz="1400" dirty="0"/>
              <a:t>[</a:t>
            </a:r>
            <a:r>
              <a:rPr lang="en-US" sz="1400" dirty="0" err="1"/>
              <a:t>nextSourceRoot</a:t>
            </a:r>
            <a:r>
              <a:rPr lang="en-US" sz="1400" dirty="0"/>
              <a:t>].value &lt; </a:t>
            </a:r>
            <a:r>
              <a:rPr lang="en-US" sz="1400" dirty="0" err="1"/>
              <a:t>subsetArray</a:t>
            </a:r>
            <a:r>
              <a:rPr lang="en-US" sz="1400" dirty="0"/>
              <a:t>[</a:t>
            </a:r>
            <a:r>
              <a:rPr lang="en-US" sz="1400" dirty="0" err="1"/>
              <a:t>nextDestinationRoot</a:t>
            </a:r>
            <a:r>
              <a:rPr lang="en-US" sz="1400" dirty="0"/>
              <a:t>].value)  </a:t>
            </a:r>
          </a:p>
          <a:p>
            <a:pPr marL="0" indent="0" algn="l">
              <a:lnSpc>
                <a:spcPct val="100000"/>
              </a:lnSpc>
            </a:pPr>
            <a:r>
              <a:rPr lang="en-US" sz="1400" dirty="0"/>
              <a:t>            </a:t>
            </a:r>
            <a:r>
              <a:rPr lang="en-US" sz="1400" dirty="0" err="1"/>
              <a:t>subsetArray</a:t>
            </a:r>
            <a:r>
              <a:rPr lang="en-US" sz="1400" dirty="0"/>
              <a:t>[</a:t>
            </a:r>
            <a:r>
              <a:rPr lang="en-US" sz="1400" dirty="0" err="1"/>
              <a:t>nextSourceRoot</a:t>
            </a:r>
            <a:r>
              <a:rPr lang="en-US" sz="1400" dirty="0"/>
              <a:t>].parent = </a:t>
            </a:r>
            <a:r>
              <a:rPr lang="en-US" sz="1400" dirty="0" err="1"/>
              <a:t>nextDestinationRoot</a:t>
            </a:r>
            <a:r>
              <a:rPr lang="en-US" sz="1400" dirty="0"/>
              <a:t>;  </a:t>
            </a:r>
          </a:p>
          <a:p>
            <a:pPr marL="0" indent="0" algn="l">
              <a:lnSpc>
                <a:spcPct val="100000"/>
              </a:lnSpc>
            </a:pPr>
            <a:r>
              <a:rPr lang="en-US" sz="1400" dirty="0"/>
              <a:t>        </a:t>
            </a:r>
          </a:p>
        </p:txBody>
      </p:sp>
      <p:pic>
        <p:nvPicPr>
          <p:cNvPr id="6" name="Google Shape;98;p2">
            <a:extLst>
              <a:ext uri="{FF2B5EF4-FFF2-40B4-BE49-F238E27FC236}">
                <a16:creationId xmlns:a16="http://schemas.microsoft.com/office/drawing/2014/main" id="{201B2ADD-A7B7-1905-9A8F-1BE3C87EC43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39248" y="6418500"/>
            <a:ext cx="2358000" cy="2989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541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7"/>
          <p:cNvPicPr preferRelativeResize="0"/>
          <p:nvPr/>
        </p:nvPicPr>
        <p:blipFill rotWithShape="1">
          <a:blip r:embed="rId3">
            <a:alphaModFix/>
          </a:blip>
          <a:srcRect l="1110" b="848"/>
          <a:stretch/>
        </p:blipFill>
        <p:spPr>
          <a:xfrm rot="355158">
            <a:off x="-214550" y="3101269"/>
            <a:ext cx="4219796" cy="3942674"/>
          </a:xfrm>
          <a:custGeom>
            <a:avLst/>
            <a:gdLst/>
            <a:ahLst/>
            <a:cxnLst/>
            <a:rect l="l" t="t" r="r" b="b"/>
            <a:pathLst>
              <a:path w="4219796" h="3942674" extrusionOk="0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26" name="Google Shape;126;p7"/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b="1">
                <a:solidFill>
                  <a:srgbClr val="F05136"/>
                </a:solidFill>
                <a:latin typeface="Nunito Sans"/>
                <a:ea typeface="Nunito Sans"/>
                <a:cs typeface="Nunito Sans"/>
                <a:sym typeface="Nunito Sans"/>
              </a:rPr>
              <a:t>THANK YOU</a:t>
            </a:r>
            <a:endParaRPr sz="8000" b="1">
              <a:solidFill>
                <a:srgbClr val="F0513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5600" y="6202800"/>
            <a:ext cx="2358000" cy="298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Microsoft Office PowerPoint</Application>
  <PresentationFormat>Widescreen</PresentationFormat>
  <Paragraphs>70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Nunito Sans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AQEEL Official</dc:creator>
  <cp:lastModifiedBy>AQEEL Official</cp:lastModifiedBy>
  <cp:revision>1</cp:revision>
  <dcterms:created xsi:type="dcterms:W3CDTF">2023-05-10T08:47:54Z</dcterms:created>
  <dcterms:modified xsi:type="dcterms:W3CDTF">2023-07-21T09:42:10Z</dcterms:modified>
</cp:coreProperties>
</file>