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72" r:id="rId2"/>
    <p:sldId id="370" r:id="rId3"/>
    <p:sldId id="373" r:id="rId4"/>
    <p:sldId id="37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18975-8934-4771-AF08-1A257C48F7AD}" type="datetimeFigureOut">
              <a:rPr lang="en-IN" smtClean="0"/>
              <a:t>10-05-2023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E990C0-AD91-46EA-AB00-F0B210DDC161}" type="slidenum">
              <a:rPr lang="en-IN" smtClean="0"/>
              <a:t>‹#›</a:t>
            </a:fld>
            <a:endParaRPr lang="en-IN"/>
          </a:p>
        </p:txBody>
      </p:sp>
    </p:spTree>
    <p:extLst>
      <p:ext uri="{BB962C8B-B14F-4D97-AF65-F5344CB8AC3E}">
        <p14:creationId xmlns:p14="http://schemas.microsoft.com/office/powerpoint/2010/main" val="3283043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1033533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0" i="0" dirty="0">
                <a:solidFill>
                  <a:srgbClr val="D1D5DB"/>
                </a:solidFill>
                <a:effectLst/>
                <a:latin typeface="Söhne"/>
              </a:rPr>
              <a:t>Answer: b) A set of instructions to solve a problem</a:t>
            </a:r>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917102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912406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5BE20-E304-E50A-7275-9B01BAECD2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089444-676A-85DF-7A91-F6BEF15B6E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07CB06-D95C-AB7F-CF76-270EF5C5A86C}"/>
              </a:ext>
            </a:extLst>
          </p:cNvPr>
          <p:cNvSpPr>
            <a:spLocks noGrp="1"/>
          </p:cNvSpPr>
          <p:nvPr>
            <p:ph type="dt" sz="half" idx="10"/>
          </p:nvPr>
        </p:nvSpPr>
        <p:spPr/>
        <p:txBody>
          <a:bodyPr/>
          <a:lstStyle/>
          <a:p>
            <a:fld id="{85E37057-8EEF-4970-971A-E729ECFB4DF5}" type="datetimeFigureOut">
              <a:rPr lang="en-IN" smtClean="0"/>
              <a:t>10-05-2023</a:t>
            </a:fld>
            <a:endParaRPr lang="en-IN"/>
          </a:p>
        </p:txBody>
      </p:sp>
      <p:sp>
        <p:nvSpPr>
          <p:cNvPr id="5" name="Footer Placeholder 4">
            <a:extLst>
              <a:ext uri="{FF2B5EF4-FFF2-40B4-BE49-F238E27FC236}">
                <a16:creationId xmlns:a16="http://schemas.microsoft.com/office/drawing/2014/main" id="{05911846-10FF-4F59-F5E0-C31A33F0EB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B6CEAE-5742-4805-773B-021C035A0258}"/>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102111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D37B9-005B-FDC3-30CB-4B54D889CE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E8D0BD-8D2B-AA5C-A832-B1E68B5BD7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D49FAF-0B90-F71E-F23A-3A1AA53B7CDE}"/>
              </a:ext>
            </a:extLst>
          </p:cNvPr>
          <p:cNvSpPr>
            <a:spLocks noGrp="1"/>
          </p:cNvSpPr>
          <p:nvPr>
            <p:ph type="dt" sz="half" idx="10"/>
          </p:nvPr>
        </p:nvSpPr>
        <p:spPr/>
        <p:txBody>
          <a:bodyPr/>
          <a:lstStyle/>
          <a:p>
            <a:fld id="{85E37057-8EEF-4970-971A-E729ECFB4DF5}" type="datetimeFigureOut">
              <a:rPr lang="en-IN" smtClean="0"/>
              <a:t>10-05-2023</a:t>
            </a:fld>
            <a:endParaRPr lang="en-IN"/>
          </a:p>
        </p:txBody>
      </p:sp>
      <p:sp>
        <p:nvSpPr>
          <p:cNvPr id="5" name="Footer Placeholder 4">
            <a:extLst>
              <a:ext uri="{FF2B5EF4-FFF2-40B4-BE49-F238E27FC236}">
                <a16:creationId xmlns:a16="http://schemas.microsoft.com/office/drawing/2014/main" id="{1AA8EE51-6EE1-8312-BEAE-AFBAA57D0A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EE164F-47C3-338D-19E0-11D18DE85098}"/>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2408436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FBE76E-2FC7-4A85-22B4-C391C2AD54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81806D-6F3F-8BAD-BF7F-D4F4BE508A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01D3EF-94CA-3240-AA7B-0A2C6BAA6C57}"/>
              </a:ext>
            </a:extLst>
          </p:cNvPr>
          <p:cNvSpPr>
            <a:spLocks noGrp="1"/>
          </p:cNvSpPr>
          <p:nvPr>
            <p:ph type="dt" sz="half" idx="10"/>
          </p:nvPr>
        </p:nvSpPr>
        <p:spPr/>
        <p:txBody>
          <a:bodyPr/>
          <a:lstStyle/>
          <a:p>
            <a:fld id="{85E37057-8EEF-4970-971A-E729ECFB4DF5}" type="datetimeFigureOut">
              <a:rPr lang="en-IN" smtClean="0"/>
              <a:t>10-05-2023</a:t>
            </a:fld>
            <a:endParaRPr lang="en-IN"/>
          </a:p>
        </p:txBody>
      </p:sp>
      <p:sp>
        <p:nvSpPr>
          <p:cNvPr id="5" name="Footer Placeholder 4">
            <a:extLst>
              <a:ext uri="{FF2B5EF4-FFF2-40B4-BE49-F238E27FC236}">
                <a16:creationId xmlns:a16="http://schemas.microsoft.com/office/drawing/2014/main" id="{A5E0526B-E17D-AFA6-CFF8-B94B636B34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889A78-51EC-FE83-830B-1A757D6D538E}"/>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272867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580D-56FF-713E-670A-F21B1D120A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EAB131-964C-3487-E68A-8ED0DC589C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1F7D71-B3DE-D2E5-9895-C9D41976B6BC}"/>
              </a:ext>
            </a:extLst>
          </p:cNvPr>
          <p:cNvSpPr>
            <a:spLocks noGrp="1"/>
          </p:cNvSpPr>
          <p:nvPr>
            <p:ph type="dt" sz="half" idx="10"/>
          </p:nvPr>
        </p:nvSpPr>
        <p:spPr/>
        <p:txBody>
          <a:bodyPr/>
          <a:lstStyle/>
          <a:p>
            <a:fld id="{85E37057-8EEF-4970-971A-E729ECFB4DF5}" type="datetimeFigureOut">
              <a:rPr lang="en-IN" smtClean="0"/>
              <a:t>10-05-2023</a:t>
            </a:fld>
            <a:endParaRPr lang="en-IN"/>
          </a:p>
        </p:txBody>
      </p:sp>
      <p:sp>
        <p:nvSpPr>
          <p:cNvPr id="5" name="Footer Placeholder 4">
            <a:extLst>
              <a:ext uri="{FF2B5EF4-FFF2-40B4-BE49-F238E27FC236}">
                <a16:creationId xmlns:a16="http://schemas.microsoft.com/office/drawing/2014/main" id="{B24B2AFE-A030-C017-4276-ED0AAC829D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EF4221-AE41-6678-28C4-B63665E84E29}"/>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844850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DDC6-B209-DD07-7B12-9C7A054F99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363BC2-6F1F-8B7F-04E8-CB6246E1A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E95F47-C9C0-2C65-CE72-B23A86391236}"/>
              </a:ext>
            </a:extLst>
          </p:cNvPr>
          <p:cNvSpPr>
            <a:spLocks noGrp="1"/>
          </p:cNvSpPr>
          <p:nvPr>
            <p:ph type="dt" sz="half" idx="10"/>
          </p:nvPr>
        </p:nvSpPr>
        <p:spPr/>
        <p:txBody>
          <a:bodyPr/>
          <a:lstStyle/>
          <a:p>
            <a:fld id="{85E37057-8EEF-4970-971A-E729ECFB4DF5}" type="datetimeFigureOut">
              <a:rPr lang="en-IN" smtClean="0"/>
              <a:t>10-05-2023</a:t>
            </a:fld>
            <a:endParaRPr lang="en-IN"/>
          </a:p>
        </p:txBody>
      </p:sp>
      <p:sp>
        <p:nvSpPr>
          <p:cNvPr id="5" name="Footer Placeholder 4">
            <a:extLst>
              <a:ext uri="{FF2B5EF4-FFF2-40B4-BE49-F238E27FC236}">
                <a16:creationId xmlns:a16="http://schemas.microsoft.com/office/drawing/2014/main" id="{AC115A94-E8BF-E3C8-AD35-9D8CA4B3F7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B25D7B-7CEB-5DD7-3AE9-0454B6727D52}"/>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1988534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CB110-F0C6-578F-F6A7-D25AA9C0BC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165983-7F9E-88CE-01D0-FF7F8E08D5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0CB06B-0F59-0656-EB47-520B3EA7DB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2B2A57-B0C4-82FC-6F4B-C238D103C274}"/>
              </a:ext>
            </a:extLst>
          </p:cNvPr>
          <p:cNvSpPr>
            <a:spLocks noGrp="1"/>
          </p:cNvSpPr>
          <p:nvPr>
            <p:ph type="dt" sz="half" idx="10"/>
          </p:nvPr>
        </p:nvSpPr>
        <p:spPr/>
        <p:txBody>
          <a:bodyPr/>
          <a:lstStyle/>
          <a:p>
            <a:fld id="{85E37057-8EEF-4970-971A-E729ECFB4DF5}" type="datetimeFigureOut">
              <a:rPr lang="en-IN" smtClean="0"/>
              <a:t>10-05-2023</a:t>
            </a:fld>
            <a:endParaRPr lang="en-IN"/>
          </a:p>
        </p:txBody>
      </p:sp>
      <p:sp>
        <p:nvSpPr>
          <p:cNvPr id="6" name="Footer Placeholder 5">
            <a:extLst>
              <a:ext uri="{FF2B5EF4-FFF2-40B4-BE49-F238E27FC236}">
                <a16:creationId xmlns:a16="http://schemas.microsoft.com/office/drawing/2014/main" id="{6EE99E5A-FEFC-7626-FEE3-6132CD14F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4DB9C8-BC0C-E43A-4607-246D8BF71FB7}"/>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1116636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AC79-B4C7-F37F-0A99-78F594A2D7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720269-90A4-D338-E83C-80486F34EA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2BFF09-3603-86B9-954C-1D3F3EF732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2B4772-8927-354C-AFED-9225A2D5F2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C57135-DCE7-CA77-55E8-85F3B6634E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53673D-15D9-7B60-DFDE-BF61CE9D09F2}"/>
              </a:ext>
            </a:extLst>
          </p:cNvPr>
          <p:cNvSpPr>
            <a:spLocks noGrp="1"/>
          </p:cNvSpPr>
          <p:nvPr>
            <p:ph type="dt" sz="half" idx="10"/>
          </p:nvPr>
        </p:nvSpPr>
        <p:spPr/>
        <p:txBody>
          <a:bodyPr/>
          <a:lstStyle/>
          <a:p>
            <a:fld id="{85E37057-8EEF-4970-971A-E729ECFB4DF5}" type="datetimeFigureOut">
              <a:rPr lang="en-IN" smtClean="0"/>
              <a:t>10-05-2023</a:t>
            </a:fld>
            <a:endParaRPr lang="en-IN"/>
          </a:p>
        </p:txBody>
      </p:sp>
      <p:sp>
        <p:nvSpPr>
          <p:cNvPr id="8" name="Footer Placeholder 7">
            <a:extLst>
              <a:ext uri="{FF2B5EF4-FFF2-40B4-BE49-F238E27FC236}">
                <a16:creationId xmlns:a16="http://schemas.microsoft.com/office/drawing/2014/main" id="{BD99FDF8-6F00-489A-7F1A-F82F80249F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7607201-A92F-E4A4-A8E5-A4459E96B72C}"/>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208160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285B-AEDD-16CC-3F0C-163FB6910A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08E675-3EC7-7719-03C7-44938B52CF84}"/>
              </a:ext>
            </a:extLst>
          </p:cNvPr>
          <p:cNvSpPr>
            <a:spLocks noGrp="1"/>
          </p:cNvSpPr>
          <p:nvPr>
            <p:ph type="dt" sz="half" idx="10"/>
          </p:nvPr>
        </p:nvSpPr>
        <p:spPr/>
        <p:txBody>
          <a:bodyPr/>
          <a:lstStyle/>
          <a:p>
            <a:fld id="{85E37057-8EEF-4970-971A-E729ECFB4DF5}" type="datetimeFigureOut">
              <a:rPr lang="en-IN" smtClean="0"/>
              <a:t>10-05-2023</a:t>
            </a:fld>
            <a:endParaRPr lang="en-IN"/>
          </a:p>
        </p:txBody>
      </p:sp>
      <p:sp>
        <p:nvSpPr>
          <p:cNvPr id="4" name="Footer Placeholder 3">
            <a:extLst>
              <a:ext uri="{FF2B5EF4-FFF2-40B4-BE49-F238E27FC236}">
                <a16:creationId xmlns:a16="http://schemas.microsoft.com/office/drawing/2014/main" id="{2E2F7690-159E-483A-B5A0-6E12A3CEB1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7A6C8A-EFEA-78CB-E338-F764EF55781B}"/>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614376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54C02A-457C-B0D0-DD11-922661C8D447}"/>
              </a:ext>
            </a:extLst>
          </p:cNvPr>
          <p:cNvSpPr>
            <a:spLocks noGrp="1"/>
          </p:cNvSpPr>
          <p:nvPr>
            <p:ph type="dt" sz="half" idx="10"/>
          </p:nvPr>
        </p:nvSpPr>
        <p:spPr/>
        <p:txBody>
          <a:bodyPr/>
          <a:lstStyle/>
          <a:p>
            <a:fld id="{85E37057-8EEF-4970-971A-E729ECFB4DF5}" type="datetimeFigureOut">
              <a:rPr lang="en-IN" smtClean="0"/>
              <a:t>10-05-2023</a:t>
            </a:fld>
            <a:endParaRPr lang="en-IN"/>
          </a:p>
        </p:txBody>
      </p:sp>
      <p:sp>
        <p:nvSpPr>
          <p:cNvPr id="3" name="Footer Placeholder 2">
            <a:extLst>
              <a:ext uri="{FF2B5EF4-FFF2-40B4-BE49-F238E27FC236}">
                <a16:creationId xmlns:a16="http://schemas.microsoft.com/office/drawing/2014/main" id="{0A20CF1B-0BB9-83DF-FF93-191602CB1B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E68B2D-F23C-56A4-7FBD-0A04A6C79496}"/>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2394121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4ECD-56C4-3ACB-B30A-011AC809E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70C8B0-9BCC-D2C9-82BC-8FF0ED455E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C52100-93AD-68D7-FCEC-AB258CA4F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F355F9-1073-292E-95F5-ED67A0569715}"/>
              </a:ext>
            </a:extLst>
          </p:cNvPr>
          <p:cNvSpPr>
            <a:spLocks noGrp="1"/>
          </p:cNvSpPr>
          <p:nvPr>
            <p:ph type="dt" sz="half" idx="10"/>
          </p:nvPr>
        </p:nvSpPr>
        <p:spPr/>
        <p:txBody>
          <a:bodyPr/>
          <a:lstStyle/>
          <a:p>
            <a:fld id="{85E37057-8EEF-4970-971A-E729ECFB4DF5}" type="datetimeFigureOut">
              <a:rPr lang="en-IN" smtClean="0"/>
              <a:t>10-05-2023</a:t>
            </a:fld>
            <a:endParaRPr lang="en-IN"/>
          </a:p>
        </p:txBody>
      </p:sp>
      <p:sp>
        <p:nvSpPr>
          <p:cNvPr id="6" name="Footer Placeholder 5">
            <a:extLst>
              <a:ext uri="{FF2B5EF4-FFF2-40B4-BE49-F238E27FC236}">
                <a16:creationId xmlns:a16="http://schemas.microsoft.com/office/drawing/2014/main" id="{A2A44895-DFED-0CA3-B36B-92E703D76C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F861F7-CFA6-2C8D-D05E-561A565AE575}"/>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147068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F179-310C-6296-07EC-6C247F417B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EBF213-0316-C3EC-0A1E-5893EA92E7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DE8C5E-B00C-E685-2985-A9F74CE0C8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966ED1-76D3-088F-2A34-6FBEEF534D44}"/>
              </a:ext>
            </a:extLst>
          </p:cNvPr>
          <p:cNvSpPr>
            <a:spLocks noGrp="1"/>
          </p:cNvSpPr>
          <p:nvPr>
            <p:ph type="dt" sz="half" idx="10"/>
          </p:nvPr>
        </p:nvSpPr>
        <p:spPr/>
        <p:txBody>
          <a:bodyPr/>
          <a:lstStyle/>
          <a:p>
            <a:fld id="{85E37057-8EEF-4970-971A-E729ECFB4DF5}" type="datetimeFigureOut">
              <a:rPr lang="en-IN" smtClean="0"/>
              <a:t>10-05-2023</a:t>
            </a:fld>
            <a:endParaRPr lang="en-IN"/>
          </a:p>
        </p:txBody>
      </p:sp>
      <p:sp>
        <p:nvSpPr>
          <p:cNvPr id="6" name="Footer Placeholder 5">
            <a:extLst>
              <a:ext uri="{FF2B5EF4-FFF2-40B4-BE49-F238E27FC236}">
                <a16:creationId xmlns:a16="http://schemas.microsoft.com/office/drawing/2014/main" id="{70F37BC5-ECE8-4003-34E4-26E1D19E2F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7C35B7-E9C7-385D-F30C-04983CFF1EF5}"/>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245829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86DB4D-267D-1093-A22E-D4E4AD7314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B1D6DD-49E5-F599-C167-DA418F8EA2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651FA9-8651-275A-409F-7B9461A64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E37057-8EEF-4970-971A-E729ECFB4DF5}" type="datetimeFigureOut">
              <a:rPr lang="en-IN" smtClean="0"/>
              <a:t>10-05-2023</a:t>
            </a:fld>
            <a:endParaRPr lang="en-IN"/>
          </a:p>
        </p:txBody>
      </p:sp>
      <p:sp>
        <p:nvSpPr>
          <p:cNvPr id="5" name="Footer Placeholder 4">
            <a:extLst>
              <a:ext uri="{FF2B5EF4-FFF2-40B4-BE49-F238E27FC236}">
                <a16:creationId xmlns:a16="http://schemas.microsoft.com/office/drawing/2014/main" id="{3BC23140-C379-5B04-7A36-DCAC531675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27F2A7A-ED9E-DC47-404D-FB9BDEFAD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7EE892-4C8C-4DC1-A25A-C0D175D88DA2}" type="slidenum">
              <a:rPr lang="en-IN" smtClean="0"/>
              <a:t>‹#›</a:t>
            </a:fld>
            <a:endParaRPr lang="en-IN"/>
          </a:p>
        </p:txBody>
      </p:sp>
    </p:spTree>
    <p:extLst>
      <p:ext uri="{BB962C8B-B14F-4D97-AF65-F5344CB8AC3E}">
        <p14:creationId xmlns:p14="http://schemas.microsoft.com/office/powerpoint/2010/main" val="3027138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0578" y="3105000"/>
            <a:ext cx="5110844" cy="6480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269545"/>
          </a:xfrm>
          <a:prstGeom prst="rect">
            <a:avLst/>
          </a:prstGeom>
          <a:ln w="12700">
            <a:miter lim="400000"/>
          </a:ln>
        </p:spPr>
        <p:txBody>
          <a:bodyPr wrap="square" lIns="26789" tIns="26789" rIns="26789" bIns="26789">
            <a:spAutoFit/>
          </a:bodyPr>
          <a:lstStyle>
            <a:lvl1pPr>
              <a:defRPr sz="9600">
                <a:solidFill>
                  <a:srgbClr val="000000"/>
                </a:solidFill>
              </a:defRPr>
            </a:lvl1pPr>
          </a:lstStyle>
          <a:p>
            <a:r>
              <a:rPr lang="en-US" sz="1400" b="1" dirty="0">
                <a:solidFill>
                  <a:schemeClr val="bg1"/>
                </a:solidFill>
                <a:latin typeface="Nunito Sans" panose="00000500000000000000" pitchFamily="2" charset="0"/>
              </a:rPr>
              <a:t>Topic/Course</a:t>
            </a:r>
            <a:endParaRPr sz="1400" b="1" dirty="0">
              <a:solidFill>
                <a:schemeClr val="bg1"/>
              </a:solidFill>
              <a:latin typeface="Nunito Sans" panose="00000500000000000000" pitchFamily="2" charset="0"/>
            </a:endParaRPr>
          </a:p>
        </p:txBody>
      </p:sp>
      <p:sp>
        <p:nvSpPr>
          <p:cNvPr id="13" name="TextBox 12"/>
          <p:cNvSpPr txBox="1"/>
          <p:nvPr/>
        </p:nvSpPr>
        <p:spPr>
          <a:xfrm>
            <a:off x="1025079" y="1090407"/>
            <a:ext cx="10160892" cy="707886"/>
          </a:xfrm>
          <a:prstGeom prst="rect">
            <a:avLst/>
          </a:prstGeom>
          <a:noFill/>
        </p:spPr>
        <p:txBody>
          <a:bodyPr wrap="square" rtlCol="0">
            <a:spAutoFit/>
          </a:bodyPr>
          <a:lstStyle/>
          <a:p>
            <a:r>
              <a:rPr lang="en-US" sz="4000" dirty="0">
                <a:latin typeface="Nunito Sans" panose="00000500000000000000" pitchFamily="2" charset="0"/>
              </a:rPr>
              <a:t>Introduction to Algorithm</a:t>
            </a:r>
            <a:endParaRPr lang="en-IN" sz="4000" dirty="0">
              <a:latin typeface="Nunito Sans" panose="00000500000000000000" pitchFamily="2" charset="0"/>
            </a:endParaRPr>
          </a:p>
        </p:txBody>
      </p:sp>
      <p:sp>
        <p:nvSpPr>
          <p:cNvPr id="10" name="Rectangle 9"/>
          <p:cNvSpPr/>
          <p:nvPr/>
        </p:nvSpPr>
        <p:spPr>
          <a:xfrm>
            <a:off x="1025079" y="91440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
        <p:nvSpPr>
          <p:cNvPr id="5" name="Rectangle 4"/>
          <p:cNvSpPr/>
          <p:nvPr/>
        </p:nvSpPr>
        <p:spPr>
          <a:xfrm>
            <a:off x="202318" y="1435707"/>
            <a:ext cx="11984239" cy="4524315"/>
          </a:xfrm>
          <a:prstGeom prst="rect">
            <a:avLst/>
          </a:prstGeom>
        </p:spPr>
        <p:txBody>
          <a:bodyPr wrap="square">
            <a:spAutoFit/>
          </a:bodyPr>
          <a:lstStyle/>
          <a:p>
            <a:endParaRPr lang="en-US" dirty="0"/>
          </a:p>
          <a:p>
            <a:endParaRPr lang="en-US" dirty="0"/>
          </a:p>
          <a:p>
            <a:r>
              <a:rPr lang="en-US" dirty="0"/>
              <a:t>An algorithm is a set of well-defined instructions or a sequence of steps that are used to solve a specific problem or accomplish a particular task. Algorithms are used extensively in computer science and programming to solve problems and automate tasks.</a:t>
            </a:r>
          </a:p>
          <a:p>
            <a:endParaRPr lang="en-US" dirty="0"/>
          </a:p>
          <a:p>
            <a:r>
              <a:rPr lang="en-US" dirty="0"/>
              <a:t>An algorithm is typically designed to perform a specific task or solve a specific problem, and it can be expressed in various ways, such as natural language, pseudocode, flowcharts, or programming languages.</a:t>
            </a:r>
          </a:p>
          <a:p>
            <a:endParaRPr lang="en-US" dirty="0"/>
          </a:p>
          <a:p>
            <a:r>
              <a:rPr lang="en-US" dirty="0"/>
              <a:t>The efficiency and correctness of an algorithm are crucial factors in computer science, as they can greatly impact the performance of a program. Efficient algorithms are designed to execute quickly and consume minimal resources, while correct algorithms always produce the expected output for a given input.</a:t>
            </a:r>
          </a:p>
          <a:p>
            <a:endParaRPr lang="en-US" dirty="0"/>
          </a:p>
          <a:p>
            <a:r>
              <a:rPr lang="en-US" dirty="0"/>
              <a:t>There are many different types of algorithms, such as sorting algorithms, searching algorithms, graph algorithms, and many others. Each algorithm has its unique characteristics, and it is essential to choose the appropriate algorithm for a specific problem to ensure optimal performance.</a:t>
            </a:r>
            <a:endParaRPr lang="en-IN" dirty="0"/>
          </a:p>
        </p:txBody>
      </p:sp>
    </p:spTree>
    <p:extLst>
      <p:ext uri="{BB962C8B-B14F-4D97-AF65-F5344CB8AC3E}">
        <p14:creationId xmlns:p14="http://schemas.microsoft.com/office/powerpoint/2010/main" val="711247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269545"/>
          </a:xfrm>
          <a:prstGeom prst="rect">
            <a:avLst/>
          </a:prstGeom>
          <a:ln w="12700">
            <a:miter lim="400000"/>
          </a:ln>
        </p:spPr>
        <p:txBody>
          <a:bodyPr wrap="square" lIns="26789" tIns="26789" rIns="26789" bIns="26789">
            <a:spAutoFit/>
          </a:bodyPr>
          <a:lstStyle>
            <a:lvl1pPr>
              <a:defRPr sz="9600">
                <a:solidFill>
                  <a:srgbClr val="000000"/>
                </a:solidFill>
              </a:defRPr>
            </a:lvl1pPr>
          </a:lstStyle>
          <a:p>
            <a:r>
              <a:rPr lang="en-US" sz="1400" b="1" dirty="0">
                <a:solidFill>
                  <a:schemeClr val="bg1"/>
                </a:solidFill>
                <a:latin typeface="Nunito Sans" panose="00000500000000000000" pitchFamily="2" charset="0"/>
              </a:rPr>
              <a:t>Topic/Course</a:t>
            </a:r>
            <a:endParaRPr sz="1400" b="1" dirty="0">
              <a:solidFill>
                <a:schemeClr val="bg1"/>
              </a:solidFill>
              <a:latin typeface="Nunito Sans" panose="00000500000000000000" pitchFamily="2" charset="0"/>
            </a:endParaRPr>
          </a:p>
        </p:txBody>
      </p:sp>
      <p:sp>
        <p:nvSpPr>
          <p:cNvPr id="13" name="TextBox 12"/>
          <p:cNvSpPr txBox="1"/>
          <p:nvPr/>
        </p:nvSpPr>
        <p:spPr>
          <a:xfrm>
            <a:off x="1025079" y="1090407"/>
            <a:ext cx="10160892" cy="707886"/>
          </a:xfrm>
          <a:prstGeom prst="rect">
            <a:avLst/>
          </a:prstGeom>
          <a:noFill/>
        </p:spPr>
        <p:txBody>
          <a:bodyPr wrap="square" rtlCol="0">
            <a:spAutoFit/>
          </a:bodyPr>
          <a:lstStyle/>
          <a:p>
            <a:r>
              <a:rPr lang="en-US" sz="4000" dirty="0">
                <a:latin typeface="Nunito Sans" panose="00000500000000000000" pitchFamily="2" charset="0"/>
              </a:rPr>
              <a:t>MCQ’s</a:t>
            </a:r>
            <a:endParaRPr lang="en-IN" sz="4000" dirty="0">
              <a:latin typeface="Nunito Sans" panose="00000500000000000000" pitchFamily="2" charset="0"/>
            </a:endParaRPr>
          </a:p>
        </p:txBody>
      </p:sp>
      <p:sp>
        <p:nvSpPr>
          <p:cNvPr id="10" name="Rectangle 9"/>
          <p:cNvSpPr/>
          <p:nvPr/>
        </p:nvSpPr>
        <p:spPr>
          <a:xfrm>
            <a:off x="1025079" y="91440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
        <p:nvSpPr>
          <p:cNvPr id="3" name="TextBox 2">
            <a:extLst>
              <a:ext uri="{FF2B5EF4-FFF2-40B4-BE49-F238E27FC236}">
                <a16:creationId xmlns:a16="http://schemas.microsoft.com/office/drawing/2014/main" id="{DA903873-BFCE-A127-9871-05203BFD096C}"/>
              </a:ext>
            </a:extLst>
          </p:cNvPr>
          <p:cNvSpPr txBox="1"/>
          <p:nvPr/>
        </p:nvSpPr>
        <p:spPr>
          <a:xfrm>
            <a:off x="948879" y="2064859"/>
            <a:ext cx="7237639" cy="2246769"/>
          </a:xfrm>
          <a:prstGeom prst="rect">
            <a:avLst/>
          </a:prstGeom>
          <a:noFill/>
        </p:spPr>
        <p:txBody>
          <a:bodyPr wrap="square">
            <a:spAutoFit/>
          </a:bodyPr>
          <a:lstStyle/>
          <a:p>
            <a:r>
              <a:rPr lang="en-IN" sz="2800" dirty="0"/>
              <a:t>What is an algorithm?</a:t>
            </a:r>
          </a:p>
          <a:p>
            <a:r>
              <a:rPr lang="en-IN" sz="2800" dirty="0"/>
              <a:t>a) A computer program</a:t>
            </a:r>
          </a:p>
          <a:p>
            <a:r>
              <a:rPr lang="en-IN" sz="2800" dirty="0"/>
              <a:t>b) A set of instructions to solve a problem</a:t>
            </a:r>
          </a:p>
          <a:p>
            <a:r>
              <a:rPr lang="en-IN" sz="2800" dirty="0"/>
              <a:t>c) A programming language</a:t>
            </a:r>
          </a:p>
          <a:p>
            <a:r>
              <a:rPr lang="en-IN" sz="2800" dirty="0"/>
              <a:t>d) A computer hardware component</a:t>
            </a:r>
          </a:p>
        </p:txBody>
      </p:sp>
    </p:spTree>
    <p:extLst>
      <p:ext uri="{BB962C8B-B14F-4D97-AF65-F5344CB8AC3E}">
        <p14:creationId xmlns:p14="http://schemas.microsoft.com/office/powerpoint/2010/main" val="375597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extLst>
      <p:ext uri="{BB962C8B-B14F-4D97-AF65-F5344CB8AC3E}">
        <p14:creationId xmlns:p14="http://schemas.microsoft.com/office/powerpoint/2010/main" val="876595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243</Words>
  <Application>Microsoft Office PowerPoint</Application>
  <PresentationFormat>Widescreen</PresentationFormat>
  <Paragraphs>25</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Nunito Sans</vt:lpstr>
      <vt:lpstr>Söhne</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AQEEL Official</dc:creator>
  <cp:lastModifiedBy>AQEEL Official</cp:lastModifiedBy>
  <cp:revision>1</cp:revision>
  <dcterms:created xsi:type="dcterms:W3CDTF">2023-05-10T08:47:54Z</dcterms:created>
  <dcterms:modified xsi:type="dcterms:W3CDTF">2023-05-10T08:48:42Z</dcterms:modified>
</cp:coreProperties>
</file>