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2" r:id="rId2"/>
    <p:sldId id="370" r:id="rId3"/>
    <p:sldId id="373" r:id="rId4"/>
    <p:sldId id="374" r:id="rId5"/>
    <p:sldId id="375" r:id="rId6"/>
    <p:sldId id="3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18975-8934-4771-AF08-1A257C48F7AD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990C0-AD91-46EA-AB00-F0B210DDC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043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3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Answer: b) A set of instructions to solve a problem</a:t>
            </a:r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02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BE20-E304-E50A-7275-9B01BAECD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89444-676A-85DF-7A91-F6BEF15B6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7CB06-D95C-AB7F-CF76-270EF5C5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11846-10FF-4F59-F5E0-C31A33F0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6CEAE-5742-4805-773B-021C035A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11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37B9-005B-FDC3-30CB-4B54D889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8D0BD-8D2B-AA5C-A832-B1E68B5BD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49FAF-0B90-F71E-F23A-3A1AA53B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8EE51-6EE1-8312-BEAE-AFBAA57D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E164F-47C3-338D-19E0-11D18DE8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43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BE76E-2FC7-4A85-22B4-C391C2AD5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1806D-6F3F-8BAD-BF7F-D4F4BE508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1D3EF-94CA-3240-AA7B-0A2C6BAA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0526B-E17D-AFA6-CFF8-B94B636B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89A78-51EC-FE83-830B-1A757D6D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86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580D-56FF-713E-670A-F21B1D12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AB131-964C-3487-E68A-8ED0DC58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F7D71-B3DE-D2E5-9895-C9D41976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B2AFE-A030-C017-4276-ED0AAC82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F4221-AE41-6678-28C4-B63665E8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85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DDC6-B209-DD07-7B12-9C7A054F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63BC2-6F1F-8B7F-04E8-CB6246E1A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95F47-C9C0-2C65-CE72-B23A8639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15A94-E8BF-E3C8-AD35-9D8CA4B3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25D7B-7CEB-5DD7-3AE9-0454B672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53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B110-F0C6-578F-F6A7-D25AA9C0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5983-7F9E-88CE-01D0-FF7F8E08D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CB06B-0F59-0656-EB47-520B3EA7D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B2A57-B0C4-82FC-6F4B-C238D103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99E5A-FEFC-7626-FEE3-6132CD14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DB9C8-BC0C-E43A-4607-246D8BF7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63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AC79-B4C7-F37F-0A99-78F594A2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20269-90A4-D338-E83C-80486F34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BFF09-3603-86B9-954C-1D3F3EF73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B4772-8927-354C-AFED-9225A2D5F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57135-DCE7-CA77-55E8-85F3B6634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3673D-15D9-7B60-DFDE-BF61CE9D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9FDF8-6F00-489A-7F1A-F82F8024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07201-A92F-E4A4-A8E5-A4459E96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60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285B-AEDD-16CC-3F0C-163FB691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8E675-3EC7-7719-03C7-44938B52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F7690-159E-483A-B5A0-6E12A3CE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A6C8A-EFEA-78CB-E338-F764EF55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37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4C02A-457C-B0D0-DD11-922661C8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0CF1B-0BB9-83DF-FF93-191602CB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68B2D-F23C-56A4-7FBD-0A04A6C7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12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4ECD-56C4-3ACB-B30A-011AC809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0C8B0-9BCC-D2C9-82BC-8FF0ED455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52100-93AD-68D7-FCEC-AB258CA4F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355F9-1073-292E-95F5-ED67A056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44895-DFED-0CA3-B36B-92E703D7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861F7-CFA6-2C8D-D05E-561A565A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68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F179-310C-6296-07EC-6C247F41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BF213-0316-C3EC-0A1E-5893EA92E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E8C5E-B00C-E685-2985-A9F74CE0C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66ED1-76D3-088F-2A34-6FBEEF5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37BC5-ECE8-4003-34E4-26E1D19E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C35B7-E9C7-385D-F30C-04983CFF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82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6DB4D-267D-1093-A22E-D4E4AD73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1D6DD-49E5-F599-C167-DA418F8EA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51FA9-8651-275A-409F-7B9461A6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37057-8EEF-4970-971A-E729ECFB4DF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23140-C379-5B04-7A36-DCAC53167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F2A7A-ED9E-DC47-404D-FB9BDEFAD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13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78" y="3105000"/>
            <a:ext cx="5110844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269545"/>
          </a:xfrm>
          <a:prstGeom prst="rect">
            <a:avLst/>
          </a:prstGeom>
          <a:ln w="12700">
            <a:miter lim="400000"/>
          </a:ln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4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1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2505" y="972394"/>
            <a:ext cx="10160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Nunito Sans" panose="00000500000000000000" pitchFamily="2" charset="0"/>
              </a:rPr>
              <a:t>Simple Sieve</a:t>
            </a:r>
            <a:endParaRPr lang="en-IN" sz="4000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25079" y="91440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0352" y="2091130"/>
            <a:ext cx="11984239" cy="3166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Simple Sieve is a basic algorithm for finding all prime numbers up to a given limit. Here are the steps: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Create a list of consecutive integers from 2 through the limit.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Set a variable p to 2, the smallest prime number.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Cross out all multiples of p from the list, starting from p^2.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Find the next number in the list that is not crossed out. This is the next prime number.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Set p to the next prime number found in step 4 and repeat steps 3-5 until p^2 is greater than the limit.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The remaining numbers in the list are all prime numbers.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24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269545"/>
          </a:xfrm>
          <a:prstGeom prst="rect">
            <a:avLst/>
          </a:prstGeom>
          <a:ln w="12700">
            <a:miter lim="400000"/>
          </a:ln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4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1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5079" y="1090407"/>
            <a:ext cx="10160892" cy="991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Here's an example of the Simple Sieve algorithm for finding all prime numbers up to 20: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25079" y="91440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108123-FD62-CF60-E8C4-64ABE1E0C9E5}"/>
              </a:ext>
            </a:extLst>
          </p:cNvPr>
          <p:cNvSpPr txBox="1"/>
          <p:nvPr/>
        </p:nvSpPr>
        <p:spPr>
          <a:xfrm>
            <a:off x="867467" y="2157270"/>
            <a:ext cx="11544167" cy="4363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Create a list of consecutive integers from 2 through 20: 2, 3, 4, 5, 6, 7, 8, 9, 10, 11, 12, 13, 14, 15, 16, 17, 18, 19, 20.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Set p to 2.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Cross out all multiples of p starting from p^2 = 4: 4, 6, 8, 10, 12, 14, 16, 18, 20.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The next number in the list that is not crossed out is 3, which is the next prime number.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Set p to 3.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Cross out all multiples of p starting from p^2 = 9: 9, 12, 15, 18.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The next number in the list that is not crossed out is 5, which is the next prime number.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Set p to 5.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9. Cross out all multiples of p starting from p^2 = 25. There are no multiples of 5 left in the list.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 Since p^2 (25) is greater than the limit (20), the algorithm terminates.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11. The rem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9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8F645A-D377-9A54-B986-2D52D5CD56BD}"/>
              </a:ext>
            </a:extLst>
          </p:cNvPr>
          <p:cNvSpPr txBox="1"/>
          <p:nvPr/>
        </p:nvSpPr>
        <p:spPr>
          <a:xfrm>
            <a:off x="0" y="0"/>
            <a:ext cx="9947189" cy="5467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SieveMain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simpleSieve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</a:t>
            </a:r>
            <a:r>
              <a:rPr lang="en-IN" sz="18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IN" sz="18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[limit + </a:t>
            </a:r>
            <a:r>
              <a:rPr lang="en-IN" sz="18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8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8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limit;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prime[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Mark all the multiples of the prime numbers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8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8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p * p &lt;= limit; p++) {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If prime[p] is not changed, then it is a prime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8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(prime[p] == </a:t>
            </a: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Update all multiples of p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sz="18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8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 * p;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limit;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p) {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701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693295-E638-577C-8955-655E714650DC}"/>
              </a:ext>
            </a:extLst>
          </p:cNvPr>
          <p:cNvSpPr txBox="1"/>
          <p:nvPr/>
        </p:nvSpPr>
        <p:spPr>
          <a:xfrm>
            <a:off x="648043" y="249219"/>
            <a:ext cx="7640594" cy="6359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prime[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}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}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Print all prime numbers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8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8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p &lt;= limit; p++) {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8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(prime[p] == </a:t>
            </a: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sz="1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 + 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}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   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IN" sz="1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8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simpleSieve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   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   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189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9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623</Words>
  <Application>Microsoft Office PowerPoint</Application>
  <PresentationFormat>Widescreen</PresentationFormat>
  <Paragraphs>59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Nunito Sans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AQEEL Official</dc:creator>
  <cp:lastModifiedBy>AQEEL Official</cp:lastModifiedBy>
  <cp:revision>2</cp:revision>
  <dcterms:created xsi:type="dcterms:W3CDTF">2023-05-10T08:47:54Z</dcterms:created>
  <dcterms:modified xsi:type="dcterms:W3CDTF">2023-05-10T09:04:38Z</dcterms:modified>
</cp:coreProperties>
</file>