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72" r:id="rId2"/>
    <p:sldId id="370" r:id="rId3"/>
    <p:sldId id="374" r:id="rId4"/>
    <p:sldId id="37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18975-8934-4771-AF08-1A257C48F7AD}" type="datetimeFigureOut">
              <a:rPr lang="en-IN" smtClean="0"/>
              <a:t>10-05-2023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990C0-AD91-46EA-AB00-F0B210DDC161}" type="slidenum">
              <a:rPr lang="en-IN" smtClean="0"/>
              <a:t>‹#›</a:t>
            </a:fld>
            <a:endParaRPr lang="en-IN"/>
          </a:p>
        </p:txBody>
      </p:sp>
    </p:spTree>
    <p:extLst>
      <p:ext uri="{BB962C8B-B14F-4D97-AF65-F5344CB8AC3E}">
        <p14:creationId xmlns:p14="http://schemas.microsoft.com/office/powerpoint/2010/main" val="3283043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10335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912406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BE20-E304-E50A-7275-9B01BAECD2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089444-676A-85DF-7A91-F6BEF15B6E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07CB06-D95C-AB7F-CF76-270EF5C5A86C}"/>
              </a:ext>
            </a:extLst>
          </p:cNvPr>
          <p:cNvSpPr>
            <a:spLocks noGrp="1"/>
          </p:cNvSpPr>
          <p:nvPr>
            <p:ph type="dt" sz="half" idx="10"/>
          </p:nvPr>
        </p:nvSpPr>
        <p:spPr/>
        <p:txBody>
          <a:bodyPr/>
          <a:lstStyle/>
          <a:p>
            <a:fld id="{85E37057-8EEF-4970-971A-E729ECFB4DF5}" type="datetimeFigureOut">
              <a:rPr lang="en-IN" smtClean="0"/>
              <a:t>10-05-2023</a:t>
            </a:fld>
            <a:endParaRPr lang="en-IN"/>
          </a:p>
        </p:txBody>
      </p:sp>
      <p:sp>
        <p:nvSpPr>
          <p:cNvPr id="5" name="Footer Placeholder 4">
            <a:extLst>
              <a:ext uri="{FF2B5EF4-FFF2-40B4-BE49-F238E27FC236}">
                <a16:creationId xmlns:a16="http://schemas.microsoft.com/office/drawing/2014/main" id="{05911846-10FF-4F59-F5E0-C31A33F0EB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B6CEAE-5742-4805-773B-021C035A0258}"/>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102111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37B9-005B-FDC3-30CB-4B54D889CE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E8D0BD-8D2B-AA5C-A832-B1E68B5BD7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D49FAF-0B90-F71E-F23A-3A1AA53B7CDE}"/>
              </a:ext>
            </a:extLst>
          </p:cNvPr>
          <p:cNvSpPr>
            <a:spLocks noGrp="1"/>
          </p:cNvSpPr>
          <p:nvPr>
            <p:ph type="dt" sz="half" idx="10"/>
          </p:nvPr>
        </p:nvSpPr>
        <p:spPr/>
        <p:txBody>
          <a:bodyPr/>
          <a:lstStyle/>
          <a:p>
            <a:fld id="{85E37057-8EEF-4970-971A-E729ECFB4DF5}" type="datetimeFigureOut">
              <a:rPr lang="en-IN" smtClean="0"/>
              <a:t>10-05-2023</a:t>
            </a:fld>
            <a:endParaRPr lang="en-IN"/>
          </a:p>
        </p:txBody>
      </p:sp>
      <p:sp>
        <p:nvSpPr>
          <p:cNvPr id="5" name="Footer Placeholder 4">
            <a:extLst>
              <a:ext uri="{FF2B5EF4-FFF2-40B4-BE49-F238E27FC236}">
                <a16:creationId xmlns:a16="http://schemas.microsoft.com/office/drawing/2014/main" id="{1AA8EE51-6EE1-8312-BEAE-AFBAA57D0A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EE164F-47C3-338D-19E0-11D18DE85098}"/>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408436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FBE76E-2FC7-4A85-22B4-C391C2AD54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81806D-6F3F-8BAD-BF7F-D4F4BE508A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01D3EF-94CA-3240-AA7B-0A2C6BAA6C57}"/>
              </a:ext>
            </a:extLst>
          </p:cNvPr>
          <p:cNvSpPr>
            <a:spLocks noGrp="1"/>
          </p:cNvSpPr>
          <p:nvPr>
            <p:ph type="dt" sz="half" idx="10"/>
          </p:nvPr>
        </p:nvSpPr>
        <p:spPr/>
        <p:txBody>
          <a:bodyPr/>
          <a:lstStyle/>
          <a:p>
            <a:fld id="{85E37057-8EEF-4970-971A-E729ECFB4DF5}" type="datetimeFigureOut">
              <a:rPr lang="en-IN" smtClean="0"/>
              <a:t>10-05-2023</a:t>
            </a:fld>
            <a:endParaRPr lang="en-IN"/>
          </a:p>
        </p:txBody>
      </p:sp>
      <p:sp>
        <p:nvSpPr>
          <p:cNvPr id="5" name="Footer Placeholder 4">
            <a:extLst>
              <a:ext uri="{FF2B5EF4-FFF2-40B4-BE49-F238E27FC236}">
                <a16:creationId xmlns:a16="http://schemas.microsoft.com/office/drawing/2014/main" id="{A5E0526B-E17D-AFA6-CFF8-B94B636B3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889A78-51EC-FE83-830B-1A757D6D538E}"/>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272867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580D-56FF-713E-670A-F21B1D120A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EAB131-964C-3487-E68A-8ED0DC589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1F7D71-B3DE-D2E5-9895-C9D41976B6BC}"/>
              </a:ext>
            </a:extLst>
          </p:cNvPr>
          <p:cNvSpPr>
            <a:spLocks noGrp="1"/>
          </p:cNvSpPr>
          <p:nvPr>
            <p:ph type="dt" sz="half" idx="10"/>
          </p:nvPr>
        </p:nvSpPr>
        <p:spPr/>
        <p:txBody>
          <a:bodyPr/>
          <a:lstStyle/>
          <a:p>
            <a:fld id="{85E37057-8EEF-4970-971A-E729ECFB4DF5}" type="datetimeFigureOut">
              <a:rPr lang="en-IN" smtClean="0"/>
              <a:t>10-05-2023</a:t>
            </a:fld>
            <a:endParaRPr lang="en-IN"/>
          </a:p>
        </p:txBody>
      </p:sp>
      <p:sp>
        <p:nvSpPr>
          <p:cNvPr id="5" name="Footer Placeholder 4">
            <a:extLst>
              <a:ext uri="{FF2B5EF4-FFF2-40B4-BE49-F238E27FC236}">
                <a16:creationId xmlns:a16="http://schemas.microsoft.com/office/drawing/2014/main" id="{B24B2AFE-A030-C017-4276-ED0AAC829D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EF4221-AE41-6678-28C4-B63665E84E29}"/>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84485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DDC6-B209-DD07-7B12-9C7A054F9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363BC2-6F1F-8B7F-04E8-CB6246E1A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E95F47-C9C0-2C65-CE72-B23A86391236}"/>
              </a:ext>
            </a:extLst>
          </p:cNvPr>
          <p:cNvSpPr>
            <a:spLocks noGrp="1"/>
          </p:cNvSpPr>
          <p:nvPr>
            <p:ph type="dt" sz="half" idx="10"/>
          </p:nvPr>
        </p:nvSpPr>
        <p:spPr/>
        <p:txBody>
          <a:bodyPr/>
          <a:lstStyle/>
          <a:p>
            <a:fld id="{85E37057-8EEF-4970-971A-E729ECFB4DF5}" type="datetimeFigureOut">
              <a:rPr lang="en-IN" smtClean="0"/>
              <a:t>10-05-2023</a:t>
            </a:fld>
            <a:endParaRPr lang="en-IN"/>
          </a:p>
        </p:txBody>
      </p:sp>
      <p:sp>
        <p:nvSpPr>
          <p:cNvPr id="5" name="Footer Placeholder 4">
            <a:extLst>
              <a:ext uri="{FF2B5EF4-FFF2-40B4-BE49-F238E27FC236}">
                <a16:creationId xmlns:a16="http://schemas.microsoft.com/office/drawing/2014/main" id="{AC115A94-E8BF-E3C8-AD35-9D8CA4B3F7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B25D7B-7CEB-5DD7-3AE9-0454B6727D52}"/>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988534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B110-F0C6-578F-F6A7-D25AA9C0BC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165983-7F9E-88CE-01D0-FF7F8E08D5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0CB06B-0F59-0656-EB47-520B3EA7DB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2B2A57-B0C4-82FC-6F4B-C238D103C274}"/>
              </a:ext>
            </a:extLst>
          </p:cNvPr>
          <p:cNvSpPr>
            <a:spLocks noGrp="1"/>
          </p:cNvSpPr>
          <p:nvPr>
            <p:ph type="dt" sz="half" idx="10"/>
          </p:nvPr>
        </p:nvSpPr>
        <p:spPr/>
        <p:txBody>
          <a:bodyPr/>
          <a:lstStyle/>
          <a:p>
            <a:fld id="{85E37057-8EEF-4970-971A-E729ECFB4DF5}" type="datetimeFigureOut">
              <a:rPr lang="en-IN" smtClean="0"/>
              <a:t>10-05-2023</a:t>
            </a:fld>
            <a:endParaRPr lang="en-IN"/>
          </a:p>
        </p:txBody>
      </p:sp>
      <p:sp>
        <p:nvSpPr>
          <p:cNvPr id="6" name="Footer Placeholder 5">
            <a:extLst>
              <a:ext uri="{FF2B5EF4-FFF2-40B4-BE49-F238E27FC236}">
                <a16:creationId xmlns:a16="http://schemas.microsoft.com/office/drawing/2014/main" id="{6EE99E5A-FEFC-7626-FEE3-6132CD14F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4DB9C8-BC0C-E43A-4607-246D8BF71FB7}"/>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116636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AC79-B4C7-F37F-0A99-78F594A2D7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720269-90A4-D338-E83C-80486F34EA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BFF09-3603-86B9-954C-1D3F3EF732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2B4772-8927-354C-AFED-9225A2D5F2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C57135-DCE7-CA77-55E8-85F3B6634E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53673D-15D9-7B60-DFDE-BF61CE9D09F2}"/>
              </a:ext>
            </a:extLst>
          </p:cNvPr>
          <p:cNvSpPr>
            <a:spLocks noGrp="1"/>
          </p:cNvSpPr>
          <p:nvPr>
            <p:ph type="dt" sz="half" idx="10"/>
          </p:nvPr>
        </p:nvSpPr>
        <p:spPr/>
        <p:txBody>
          <a:bodyPr/>
          <a:lstStyle/>
          <a:p>
            <a:fld id="{85E37057-8EEF-4970-971A-E729ECFB4DF5}" type="datetimeFigureOut">
              <a:rPr lang="en-IN" smtClean="0"/>
              <a:t>10-05-2023</a:t>
            </a:fld>
            <a:endParaRPr lang="en-IN"/>
          </a:p>
        </p:txBody>
      </p:sp>
      <p:sp>
        <p:nvSpPr>
          <p:cNvPr id="8" name="Footer Placeholder 7">
            <a:extLst>
              <a:ext uri="{FF2B5EF4-FFF2-40B4-BE49-F238E27FC236}">
                <a16:creationId xmlns:a16="http://schemas.microsoft.com/office/drawing/2014/main" id="{BD99FDF8-6F00-489A-7F1A-F82F80249F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607201-A92F-E4A4-A8E5-A4459E96B72C}"/>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08160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285B-AEDD-16CC-3F0C-163FB6910A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08E675-3EC7-7719-03C7-44938B52CF84}"/>
              </a:ext>
            </a:extLst>
          </p:cNvPr>
          <p:cNvSpPr>
            <a:spLocks noGrp="1"/>
          </p:cNvSpPr>
          <p:nvPr>
            <p:ph type="dt" sz="half" idx="10"/>
          </p:nvPr>
        </p:nvSpPr>
        <p:spPr/>
        <p:txBody>
          <a:bodyPr/>
          <a:lstStyle/>
          <a:p>
            <a:fld id="{85E37057-8EEF-4970-971A-E729ECFB4DF5}" type="datetimeFigureOut">
              <a:rPr lang="en-IN" smtClean="0"/>
              <a:t>10-05-2023</a:t>
            </a:fld>
            <a:endParaRPr lang="en-IN"/>
          </a:p>
        </p:txBody>
      </p:sp>
      <p:sp>
        <p:nvSpPr>
          <p:cNvPr id="4" name="Footer Placeholder 3">
            <a:extLst>
              <a:ext uri="{FF2B5EF4-FFF2-40B4-BE49-F238E27FC236}">
                <a16:creationId xmlns:a16="http://schemas.microsoft.com/office/drawing/2014/main" id="{2E2F7690-159E-483A-B5A0-6E12A3CEB1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7A6C8A-EFEA-78CB-E338-F764EF55781B}"/>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614376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54C02A-457C-B0D0-DD11-922661C8D447}"/>
              </a:ext>
            </a:extLst>
          </p:cNvPr>
          <p:cNvSpPr>
            <a:spLocks noGrp="1"/>
          </p:cNvSpPr>
          <p:nvPr>
            <p:ph type="dt" sz="half" idx="10"/>
          </p:nvPr>
        </p:nvSpPr>
        <p:spPr/>
        <p:txBody>
          <a:bodyPr/>
          <a:lstStyle/>
          <a:p>
            <a:fld id="{85E37057-8EEF-4970-971A-E729ECFB4DF5}" type="datetimeFigureOut">
              <a:rPr lang="en-IN" smtClean="0"/>
              <a:t>10-05-2023</a:t>
            </a:fld>
            <a:endParaRPr lang="en-IN"/>
          </a:p>
        </p:txBody>
      </p:sp>
      <p:sp>
        <p:nvSpPr>
          <p:cNvPr id="3" name="Footer Placeholder 2">
            <a:extLst>
              <a:ext uri="{FF2B5EF4-FFF2-40B4-BE49-F238E27FC236}">
                <a16:creationId xmlns:a16="http://schemas.microsoft.com/office/drawing/2014/main" id="{0A20CF1B-0BB9-83DF-FF93-191602CB1B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E68B2D-F23C-56A4-7FBD-0A04A6C79496}"/>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39412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4ECD-56C4-3ACB-B30A-011AC809E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70C8B0-9BCC-D2C9-82BC-8FF0ED455E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C52100-93AD-68D7-FCEC-AB258CA4F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355F9-1073-292E-95F5-ED67A0569715}"/>
              </a:ext>
            </a:extLst>
          </p:cNvPr>
          <p:cNvSpPr>
            <a:spLocks noGrp="1"/>
          </p:cNvSpPr>
          <p:nvPr>
            <p:ph type="dt" sz="half" idx="10"/>
          </p:nvPr>
        </p:nvSpPr>
        <p:spPr/>
        <p:txBody>
          <a:bodyPr/>
          <a:lstStyle/>
          <a:p>
            <a:fld id="{85E37057-8EEF-4970-971A-E729ECFB4DF5}" type="datetimeFigureOut">
              <a:rPr lang="en-IN" smtClean="0"/>
              <a:t>10-05-2023</a:t>
            </a:fld>
            <a:endParaRPr lang="en-IN"/>
          </a:p>
        </p:txBody>
      </p:sp>
      <p:sp>
        <p:nvSpPr>
          <p:cNvPr id="6" name="Footer Placeholder 5">
            <a:extLst>
              <a:ext uri="{FF2B5EF4-FFF2-40B4-BE49-F238E27FC236}">
                <a16:creationId xmlns:a16="http://schemas.microsoft.com/office/drawing/2014/main" id="{A2A44895-DFED-0CA3-B36B-92E703D76C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F861F7-CFA6-2C8D-D05E-561A565AE575}"/>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47068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F179-310C-6296-07EC-6C247F417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EBF213-0316-C3EC-0A1E-5893EA92E7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DE8C5E-B00C-E685-2985-A9F74CE0C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966ED1-76D3-088F-2A34-6FBEEF534D44}"/>
              </a:ext>
            </a:extLst>
          </p:cNvPr>
          <p:cNvSpPr>
            <a:spLocks noGrp="1"/>
          </p:cNvSpPr>
          <p:nvPr>
            <p:ph type="dt" sz="half" idx="10"/>
          </p:nvPr>
        </p:nvSpPr>
        <p:spPr/>
        <p:txBody>
          <a:bodyPr/>
          <a:lstStyle/>
          <a:p>
            <a:fld id="{85E37057-8EEF-4970-971A-E729ECFB4DF5}" type="datetimeFigureOut">
              <a:rPr lang="en-IN" smtClean="0"/>
              <a:t>10-05-2023</a:t>
            </a:fld>
            <a:endParaRPr lang="en-IN"/>
          </a:p>
        </p:txBody>
      </p:sp>
      <p:sp>
        <p:nvSpPr>
          <p:cNvPr id="6" name="Footer Placeholder 5">
            <a:extLst>
              <a:ext uri="{FF2B5EF4-FFF2-40B4-BE49-F238E27FC236}">
                <a16:creationId xmlns:a16="http://schemas.microsoft.com/office/drawing/2014/main" id="{70F37BC5-ECE8-4003-34E4-26E1D19E2F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7C35B7-E9C7-385D-F30C-04983CFF1EF5}"/>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245829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86DB4D-267D-1093-A22E-D4E4AD7314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B1D6DD-49E5-F599-C167-DA418F8EA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651FA9-8651-275A-409F-7B9461A6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37057-8EEF-4970-971A-E729ECFB4DF5}" type="datetimeFigureOut">
              <a:rPr lang="en-IN" smtClean="0"/>
              <a:t>10-05-2023</a:t>
            </a:fld>
            <a:endParaRPr lang="en-IN"/>
          </a:p>
        </p:txBody>
      </p:sp>
      <p:sp>
        <p:nvSpPr>
          <p:cNvPr id="5" name="Footer Placeholder 4">
            <a:extLst>
              <a:ext uri="{FF2B5EF4-FFF2-40B4-BE49-F238E27FC236}">
                <a16:creationId xmlns:a16="http://schemas.microsoft.com/office/drawing/2014/main" id="{3BC23140-C379-5B04-7A36-DCAC531675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7F2A7A-ED9E-DC47-404D-FB9BDEFAD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7EE892-4C8C-4DC1-A25A-C0D175D88DA2}" type="slidenum">
              <a:rPr lang="en-IN" smtClean="0"/>
              <a:t>‹#›</a:t>
            </a:fld>
            <a:endParaRPr lang="en-IN"/>
          </a:p>
        </p:txBody>
      </p:sp>
    </p:spTree>
    <p:extLst>
      <p:ext uri="{BB962C8B-B14F-4D97-AF65-F5344CB8AC3E}">
        <p14:creationId xmlns:p14="http://schemas.microsoft.com/office/powerpoint/2010/main" val="3027138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0578" y="3105000"/>
            <a:ext cx="5110844" cy="6480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269545"/>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1400" b="1" dirty="0">
                <a:solidFill>
                  <a:schemeClr val="bg1"/>
                </a:solidFill>
                <a:latin typeface="Nunito Sans" panose="00000500000000000000" pitchFamily="2" charset="0"/>
              </a:rPr>
              <a:t>Topic/Course</a:t>
            </a:r>
            <a:endParaRPr sz="1400" b="1" dirty="0">
              <a:solidFill>
                <a:schemeClr val="bg1"/>
              </a:solidFill>
              <a:latin typeface="Nunito Sans" panose="00000500000000000000" pitchFamily="2" charset="0"/>
            </a:endParaRPr>
          </a:p>
        </p:txBody>
      </p:sp>
      <p:sp>
        <p:nvSpPr>
          <p:cNvPr id="13" name="TextBox 12"/>
          <p:cNvSpPr txBox="1"/>
          <p:nvPr/>
        </p:nvSpPr>
        <p:spPr>
          <a:xfrm>
            <a:off x="1422505" y="972394"/>
            <a:ext cx="10160892" cy="707886"/>
          </a:xfrm>
          <a:prstGeom prst="rect">
            <a:avLst/>
          </a:prstGeom>
          <a:noFill/>
        </p:spPr>
        <p:txBody>
          <a:bodyPr wrap="square" rtlCol="0">
            <a:spAutoFit/>
          </a:bodyPr>
          <a:lstStyle/>
          <a:p>
            <a:r>
              <a:rPr lang="en-US" sz="4000" dirty="0">
                <a:latin typeface="Nunito Sans" panose="00000500000000000000" pitchFamily="2" charset="0"/>
              </a:rPr>
              <a:t>Segmented Incremental Sieve</a:t>
            </a:r>
            <a:endParaRPr lang="en-IN" sz="4000" dirty="0">
              <a:latin typeface="Nunito Sans" panose="00000500000000000000" pitchFamily="2" charset="0"/>
            </a:endParaRPr>
          </a:p>
        </p:txBody>
      </p:sp>
      <p:sp>
        <p:nvSpPr>
          <p:cNvPr id="10" name="Rectangle 9"/>
          <p:cNvSpPr/>
          <p:nvPr/>
        </p:nvSpPr>
        <p:spPr>
          <a:xfrm>
            <a:off x="1025079" y="9144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
        <p:nvSpPr>
          <p:cNvPr id="5" name="Rectangle 4"/>
          <p:cNvSpPr/>
          <p:nvPr/>
        </p:nvSpPr>
        <p:spPr>
          <a:xfrm>
            <a:off x="207761" y="1828782"/>
            <a:ext cx="11984239" cy="4225516"/>
          </a:xfrm>
          <a:prstGeom prst="rect">
            <a:avLst/>
          </a:prstGeom>
        </p:spPr>
        <p:txBody>
          <a:bodyPr wrap="square">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Segmented Sieve and Incremental Sieve are two algorithms used for finding prime numbers in a certain range.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Segmented Sieve algorithm is used to find all prime numbers within a given range `[L, R]` where `L` and `R` are two non-negative integers such that `L &lt;= R`. The basic idea behind this algorithm is to use the Sieve of Eratosthenes method to find all prime numbers up to the square root of `R`, and then use these primes to eliminate all composite numbers in the range `[L, 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Incremental Sieve algorithm, on the other hand, is used to find all prime numbers starting from a given number `N`. The basic idea behind this algorithm is to use the Sieve of Eratosthenes method to find all prime numbers up to a certain limit, say `L`, and then use these primes to check if `N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a prime number for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0, 1, 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Both of these algorithms are efficient for finding prime numbers in certain ranges. The Segmented Sieve is particularly useful for finding primes in large ranges, while the Incremental Sieve is useful for finding primes starting from a given number.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124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F19CBA-C1F3-375F-4C23-4DE18CE4490E}"/>
              </a:ext>
            </a:extLst>
          </p:cNvPr>
          <p:cNvSpPr txBox="1"/>
          <p:nvPr/>
        </p:nvSpPr>
        <p:spPr>
          <a:xfrm>
            <a:off x="90153" y="206062"/>
            <a:ext cx="6005848" cy="6529589"/>
          </a:xfrm>
          <a:prstGeom prst="rect">
            <a:avLst/>
          </a:prstGeom>
          <a:noFill/>
        </p:spPr>
        <p:txBody>
          <a:bodyPr wrap="square">
            <a:spAutoFit/>
          </a:bodyPr>
          <a:lstStyle/>
          <a:p>
            <a:pPr>
              <a:lnSpc>
                <a:spcPct val="107000"/>
              </a:lnSpc>
              <a:spcAft>
                <a:spcPts val="800"/>
              </a:spcAft>
            </a:pPr>
            <a:r>
              <a:rPr lang="en-IN"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class</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Segmented</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static</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void</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SegSieve</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l</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h</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//step1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boolean</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prime</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boolean</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[h + </a:t>
            </a:r>
            <a:r>
              <a:rPr lang="en-I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//step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p</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 * p &lt;= h; p++)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sm</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=(l/p)*p;</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sm</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&lt;l)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sm</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sm+p</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sm</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&lt;= h; </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p)</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prime[</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dirty="0"/>
          </a:p>
        </p:txBody>
      </p:sp>
      <p:sp>
        <p:nvSpPr>
          <p:cNvPr id="6" name="TextBox 5">
            <a:extLst>
              <a:ext uri="{FF2B5EF4-FFF2-40B4-BE49-F238E27FC236}">
                <a16:creationId xmlns:a16="http://schemas.microsoft.com/office/drawing/2014/main" id="{BD389BFA-F345-0BB5-C1C9-ABE9E57DB3FD}"/>
              </a:ext>
            </a:extLst>
          </p:cNvPr>
          <p:cNvSpPr txBox="1"/>
          <p:nvPr/>
        </p:nvSpPr>
        <p:spPr>
          <a:xfrm>
            <a:off x="6694867" y="244699"/>
            <a:ext cx="5605530" cy="5054204"/>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//step 3 Print all prime numbers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l; </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&lt;= h; </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(prime[</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false</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System</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out</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IN" sz="18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static</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void</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main</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args</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SegSieve</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10</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30</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dirty="0"/>
          </a:p>
        </p:txBody>
      </p:sp>
      <p:pic>
        <p:nvPicPr>
          <p:cNvPr id="7" name="Picture 6">
            <a:extLst>
              <a:ext uri="{FF2B5EF4-FFF2-40B4-BE49-F238E27FC236}">
                <a16:creationId xmlns:a16="http://schemas.microsoft.com/office/drawing/2014/main" id="{6FF6E379-1749-A367-3B46-ADE95B2924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3319701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876595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426</Words>
  <Application>Microsoft Office PowerPoint</Application>
  <PresentationFormat>Widescreen</PresentationFormat>
  <Paragraphs>42</Paragraphs>
  <Slides>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Consolas</vt:lpstr>
      <vt:lpstr>Nunito Sans</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AQEEL Official</dc:creator>
  <cp:lastModifiedBy>AQEEL Official</cp:lastModifiedBy>
  <cp:revision>4</cp:revision>
  <dcterms:created xsi:type="dcterms:W3CDTF">2023-05-10T08:47:54Z</dcterms:created>
  <dcterms:modified xsi:type="dcterms:W3CDTF">2023-05-10T09:12:29Z</dcterms:modified>
</cp:coreProperties>
</file>