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61" r:id="rId3"/>
    <p:sldId id="259"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F4C"/>
    <a:srgbClr val="FFE83F"/>
    <a:srgbClr val="D3A90F"/>
    <a:srgbClr val="F2CD44"/>
    <a:srgbClr val="1D3A00"/>
    <a:srgbClr val="990099"/>
    <a:srgbClr val="CC0099"/>
    <a:srgbClr val="FE9202"/>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876" y="-2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2-26T21:21:04.14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2612" y="1960930"/>
            <a:ext cx="8398775" cy="1679755"/>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91700" y="3946095"/>
            <a:ext cx="8360599" cy="763525"/>
          </a:xfrm>
        </p:spPr>
        <p:txBody>
          <a:bodyPr>
            <a:normAutofit/>
          </a:bodyPr>
          <a:lstStyle>
            <a:lvl1pPr marL="0" indent="0" algn="l">
              <a:buNone/>
              <a:defRPr sz="2800" b="0" i="0">
                <a:solidFill>
                  <a:srgbClr val="FFE8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2995741" y="606866"/>
            <a:ext cx="3320837" cy="399291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sz="1350"/>
          </a:p>
        </p:txBody>
      </p:sp>
    </p:spTree>
    <p:extLst>
      <p:ext uri="{BB962C8B-B14F-4D97-AF65-F5344CB8AC3E}">
        <p14:creationId xmlns:p14="http://schemas.microsoft.com/office/powerpoint/2010/main" val="3065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6"/>
            <a:ext cx="8246070" cy="763526"/>
          </a:xfrm>
        </p:spPr>
        <p:txBody>
          <a:bodyPr>
            <a:normAutofit/>
          </a:bodyPr>
          <a:lstStyle>
            <a:lvl1pPr algn="l">
              <a:defRPr sz="3600" baseline="0">
                <a:solidFill>
                  <a:srgbClr val="FFE83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817623"/>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6260905"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FFE83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enterprisedesktop/definition/Cortana" TargetMode="External"/><Relationship Id="rId2" Type="http://schemas.openxmlformats.org/officeDocument/2006/relationships/hyperlink" Target="https://www.techtarget.com/searchmobilecomputing/definition/Siri" TargetMode="External"/><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16" y="1960930"/>
            <a:ext cx="5421028" cy="1374345"/>
          </a:xfrm>
        </p:spPr>
        <p:txBody>
          <a:bodyPr>
            <a:normAutofit/>
          </a:bodyPr>
          <a:lstStyle/>
          <a:p>
            <a:r>
              <a:rPr lang="en-US" dirty="0"/>
              <a:t>Riya 1.0</a:t>
            </a:r>
            <a:br>
              <a:rPr lang="en-US" dirty="0"/>
            </a:br>
            <a:r>
              <a:rPr lang="en-US" dirty="0"/>
              <a:t> The Personal Assistant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7" name="Content Placeholder 6">
            <a:extLst>
              <a:ext uri="{FF2B5EF4-FFF2-40B4-BE49-F238E27FC236}">
                <a16:creationId xmlns:a16="http://schemas.microsoft.com/office/drawing/2014/main" id="{B5304BC9-AD9D-4DAE-BDAF-8EB93C4E88D3}"/>
              </a:ext>
            </a:extLst>
          </p:cNvPr>
          <p:cNvPicPr>
            <a:picLocks noGrp="1" noChangeAspect="1"/>
          </p:cNvPicPr>
          <p:nvPr>
            <p:ph idx="1"/>
          </p:nvPr>
        </p:nvPicPr>
        <p:blipFill>
          <a:blip r:embed="rId2"/>
          <a:stretch>
            <a:fillRect/>
          </a:stretch>
        </p:blipFill>
        <p:spPr>
          <a:xfrm>
            <a:off x="0" y="586585"/>
            <a:ext cx="6709870" cy="4556915"/>
          </a:xfrm>
        </p:spPr>
      </p:pic>
    </p:spTree>
    <p:extLst>
      <p:ext uri="{BB962C8B-B14F-4D97-AF65-F5344CB8AC3E}">
        <p14:creationId xmlns:p14="http://schemas.microsoft.com/office/powerpoint/2010/main" val="249656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6" name="Content Placeholder 5">
            <a:extLst>
              <a:ext uri="{FF2B5EF4-FFF2-40B4-BE49-F238E27FC236}">
                <a16:creationId xmlns:a16="http://schemas.microsoft.com/office/drawing/2014/main" id="{CD793B4C-3E55-45A8-84F7-BAB3F8C5497E}"/>
              </a:ext>
            </a:extLst>
          </p:cNvPr>
          <p:cNvPicPr>
            <a:picLocks noGrp="1" noChangeAspect="1"/>
          </p:cNvPicPr>
          <p:nvPr>
            <p:ph idx="1"/>
          </p:nvPr>
        </p:nvPicPr>
        <p:blipFill>
          <a:blip r:embed="rId2"/>
          <a:stretch>
            <a:fillRect/>
          </a:stretch>
        </p:blipFill>
        <p:spPr>
          <a:xfrm>
            <a:off x="-9150" y="586585"/>
            <a:ext cx="6719513" cy="4556915"/>
          </a:xfrm>
        </p:spPr>
      </p:pic>
    </p:spTree>
    <p:extLst>
      <p:ext uri="{BB962C8B-B14F-4D97-AF65-F5344CB8AC3E}">
        <p14:creationId xmlns:p14="http://schemas.microsoft.com/office/powerpoint/2010/main" val="236398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7" name="Content Placeholder 6">
            <a:extLst>
              <a:ext uri="{FF2B5EF4-FFF2-40B4-BE49-F238E27FC236}">
                <a16:creationId xmlns:a16="http://schemas.microsoft.com/office/drawing/2014/main" id="{0D178887-E1E1-4615-9705-FDDBEE5FDBCE}"/>
              </a:ext>
            </a:extLst>
          </p:cNvPr>
          <p:cNvPicPr>
            <a:picLocks noGrp="1" noChangeAspect="1"/>
          </p:cNvPicPr>
          <p:nvPr>
            <p:ph idx="1"/>
          </p:nvPr>
        </p:nvPicPr>
        <p:blipFill>
          <a:blip r:embed="rId2"/>
          <a:stretch>
            <a:fillRect/>
          </a:stretch>
        </p:blipFill>
        <p:spPr>
          <a:xfrm>
            <a:off x="0" y="586586"/>
            <a:ext cx="6709870" cy="4556914"/>
          </a:xfrm>
        </p:spPr>
      </p:pic>
    </p:spTree>
    <p:extLst>
      <p:ext uri="{BB962C8B-B14F-4D97-AF65-F5344CB8AC3E}">
        <p14:creationId xmlns:p14="http://schemas.microsoft.com/office/powerpoint/2010/main" val="291888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6" name="Content Placeholder 5">
            <a:extLst>
              <a:ext uri="{FF2B5EF4-FFF2-40B4-BE49-F238E27FC236}">
                <a16:creationId xmlns:a16="http://schemas.microsoft.com/office/drawing/2014/main" id="{22B3A2E4-A087-46C2-AC8F-0B68CA52E314}"/>
              </a:ext>
            </a:extLst>
          </p:cNvPr>
          <p:cNvPicPr>
            <a:picLocks noGrp="1" noChangeAspect="1"/>
          </p:cNvPicPr>
          <p:nvPr>
            <p:ph idx="1"/>
          </p:nvPr>
        </p:nvPicPr>
        <p:blipFill>
          <a:blip r:embed="rId2"/>
          <a:stretch>
            <a:fillRect/>
          </a:stretch>
        </p:blipFill>
        <p:spPr>
          <a:xfrm>
            <a:off x="0" y="586586"/>
            <a:ext cx="6709870" cy="4556914"/>
          </a:xfrm>
        </p:spPr>
      </p:pic>
    </p:spTree>
    <p:extLst>
      <p:ext uri="{BB962C8B-B14F-4D97-AF65-F5344CB8AC3E}">
        <p14:creationId xmlns:p14="http://schemas.microsoft.com/office/powerpoint/2010/main" val="32764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7" name="Content Placeholder 6">
            <a:extLst>
              <a:ext uri="{FF2B5EF4-FFF2-40B4-BE49-F238E27FC236}">
                <a16:creationId xmlns:a16="http://schemas.microsoft.com/office/drawing/2014/main" id="{95C52DC0-5FBF-4924-83D6-15A9F2F43300}"/>
              </a:ext>
            </a:extLst>
          </p:cNvPr>
          <p:cNvPicPr>
            <a:picLocks noGrp="1" noChangeAspect="1"/>
          </p:cNvPicPr>
          <p:nvPr>
            <p:ph idx="1"/>
          </p:nvPr>
        </p:nvPicPr>
        <p:blipFill>
          <a:blip r:embed="rId2"/>
          <a:stretch>
            <a:fillRect/>
          </a:stretch>
        </p:blipFill>
        <p:spPr>
          <a:xfrm>
            <a:off x="0" y="586586"/>
            <a:ext cx="6709870" cy="4556914"/>
          </a:xfrm>
        </p:spPr>
      </p:pic>
    </p:spTree>
    <p:extLst>
      <p:ext uri="{BB962C8B-B14F-4D97-AF65-F5344CB8AC3E}">
        <p14:creationId xmlns:p14="http://schemas.microsoft.com/office/powerpoint/2010/main" val="292177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6" name="Content Placeholder 5">
            <a:extLst>
              <a:ext uri="{FF2B5EF4-FFF2-40B4-BE49-F238E27FC236}">
                <a16:creationId xmlns:a16="http://schemas.microsoft.com/office/drawing/2014/main" id="{1E5CDA06-58FC-4D75-97EC-ED20D9E1A549}"/>
              </a:ext>
            </a:extLst>
          </p:cNvPr>
          <p:cNvPicPr>
            <a:picLocks noGrp="1" noChangeAspect="1"/>
          </p:cNvPicPr>
          <p:nvPr>
            <p:ph idx="1"/>
          </p:nvPr>
        </p:nvPicPr>
        <p:blipFill>
          <a:blip r:embed="rId2"/>
          <a:stretch>
            <a:fillRect/>
          </a:stretch>
        </p:blipFill>
        <p:spPr>
          <a:xfrm>
            <a:off x="0" y="739290"/>
            <a:ext cx="6709870" cy="4404209"/>
          </a:xfrm>
        </p:spPr>
      </p:pic>
    </p:spTree>
    <p:extLst>
      <p:ext uri="{BB962C8B-B14F-4D97-AF65-F5344CB8AC3E}">
        <p14:creationId xmlns:p14="http://schemas.microsoft.com/office/powerpoint/2010/main" val="305473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7" name="Content Placeholder 6">
            <a:extLst>
              <a:ext uri="{FF2B5EF4-FFF2-40B4-BE49-F238E27FC236}">
                <a16:creationId xmlns:a16="http://schemas.microsoft.com/office/drawing/2014/main" id="{5507C095-C67D-4E22-979A-C215E228906F}"/>
              </a:ext>
            </a:extLst>
          </p:cNvPr>
          <p:cNvPicPr>
            <a:picLocks noGrp="1" noChangeAspect="1"/>
          </p:cNvPicPr>
          <p:nvPr>
            <p:ph idx="1"/>
          </p:nvPr>
        </p:nvPicPr>
        <p:blipFill>
          <a:blip r:embed="rId2"/>
          <a:stretch>
            <a:fillRect/>
          </a:stretch>
        </p:blipFill>
        <p:spPr>
          <a:xfrm>
            <a:off x="0" y="739290"/>
            <a:ext cx="6709870" cy="4404209"/>
          </a:xfrm>
        </p:spPr>
      </p:pic>
    </p:spTree>
    <p:extLst>
      <p:ext uri="{BB962C8B-B14F-4D97-AF65-F5344CB8AC3E}">
        <p14:creationId xmlns:p14="http://schemas.microsoft.com/office/powerpoint/2010/main" val="281088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3013910" y="1975852"/>
            <a:ext cx="3248527" cy="769441"/>
          </a:xfrm>
          <a:prstGeom prst="rect">
            <a:avLst/>
          </a:prstGeom>
          <a:noFill/>
        </p:spPr>
        <p:txBody>
          <a:bodyPr wrap="square" rtlCol="0" anchor="ctr">
            <a:spAutoFit/>
          </a:bodyPr>
          <a:lstStyle/>
          <a:p>
            <a:pPr algn="ctr"/>
            <a:r>
              <a:rPr lang="en-US" altLang="ko-KR" sz="4400" dirty="0">
                <a:solidFill>
                  <a:schemeClr val="accent1">
                    <a:lumMod val="75000"/>
                  </a:schemeClr>
                </a:solidFill>
                <a:cs typeface="Arial" pitchFamily="34" charset="0"/>
              </a:rPr>
              <a:t>Thank You</a:t>
            </a:r>
            <a:endParaRPr lang="ko-KR" altLang="en-US" sz="4400" dirty="0">
              <a:solidFill>
                <a:schemeClr val="accent1">
                  <a:lumMod val="75000"/>
                </a:schemeClr>
              </a:solidFill>
              <a:cs typeface="Arial" pitchFamily="34" charset="0"/>
            </a:endParaRPr>
          </a:p>
        </p:txBody>
      </p:sp>
      <p:sp>
        <p:nvSpPr>
          <p:cNvPr id="2" name="TextBox 1">
            <a:extLst>
              <a:ext uri="{FF2B5EF4-FFF2-40B4-BE49-F238E27FC236}">
                <a16:creationId xmlns:a16="http://schemas.microsoft.com/office/drawing/2014/main" id="{FF0F458E-4FE0-43F7-9A03-F6FDEBD3FB3B}"/>
              </a:ext>
            </a:extLst>
          </p:cNvPr>
          <p:cNvSpPr txBox="1"/>
          <p:nvPr/>
        </p:nvSpPr>
        <p:spPr>
          <a:xfrm>
            <a:off x="7015280" y="4325078"/>
            <a:ext cx="1985165" cy="954107"/>
          </a:xfrm>
          <a:prstGeom prst="rect">
            <a:avLst/>
          </a:prstGeom>
          <a:noFill/>
        </p:spPr>
        <p:txBody>
          <a:bodyPr wrap="square" rtlCol="0">
            <a:spAutoFit/>
          </a:bodyPr>
          <a:lstStyle/>
          <a:p>
            <a:r>
              <a:rPr lang="en-US" sz="1200" dirty="0"/>
              <a:t>By Gourob das</a:t>
            </a:r>
          </a:p>
          <a:p>
            <a:r>
              <a:rPr lang="en-US" sz="1200" dirty="0"/>
              <a:t>Ref no- 22352218</a:t>
            </a:r>
          </a:p>
          <a:p>
            <a:r>
              <a:rPr lang="en-US" sz="1200" dirty="0"/>
              <a:t>MCA -1</a:t>
            </a:r>
            <a:r>
              <a:rPr lang="en-US" sz="1200" baseline="30000" dirty="0"/>
              <a:t>st  </a:t>
            </a:r>
            <a:r>
              <a:rPr lang="en-US" sz="1200" dirty="0"/>
              <a:t>semester</a:t>
            </a:r>
            <a:br>
              <a:rPr lang="en-US" sz="1200" dirty="0"/>
            </a:br>
            <a:endParaRPr lang="en-US" sz="1200" baseline="30000" dirty="0"/>
          </a:p>
          <a:p>
            <a:endParaRPr lang="en-US" sz="1200" dirty="0"/>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11679" y="1131544"/>
            <a:ext cx="6566588" cy="3168627"/>
          </a:xfrm>
        </p:spPr>
        <p:txBody>
          <a:bodyPr>
            <a:normAutofit/>
          </a:bodyPr>
          <a:lstStyle/>
          <a:p>
            <a:pPr algn="l"/>
            <a:r>
              <a:rPr lang="en-US" sz="1600" b="1" i="0" dirty="0">
                <a:solidFill>
                  <a:srgbClr val="666666"/>
                </a:solidFill>
                <a:effectLst/>
                <a:latin typeface="Arial" panose="020B0604020202020204" pitchFamily="34" charset="0"/>
              </a:rPr>
              <a:t>A virtual assistant, also called AI assistant or digital assistant, is an application program that understands natural language voice commands and completes tasks for the user.</a:t>
            </a:r>
          </a:p>
          <a:p>
            <a:pPr algn="l"/>
            <a:endParaRPr lang="en-US" sz="1600" b="1" i="0" dirty="0">
              <a:solidFill>
                <a:srgbClr val="666666"/>
              </a:solidFill>
              <a:effectLst/>
              <a:latin typeface="Arial" panose="020B0604020202020204" pitchFamily="34" charset="0"/>
            </a:endParaRPr>
          </a:p>
          <a:p>
            <a:pPr algn="l"/>
            <a:r>
              <a:rPr lang="en-US" sz="1600" b="1" i="0" dirty="0">
                <a:solidFill>
                  <a:srgbClr val="666666"/>
                </a:solidFill>
                <a:effectLst/>
                <a:latin typeface="Arial" panose="020B0604020202020204" pitchFamily="34" charset="0"/>
              </a:rPr>
              <a:t>Such tasks, historically performed by a personal assistant or secretary, include taking dictation, reading text or email messages aloud, looking up phone numbers, scheduling, placing phone calls and reminding the end user about appointments. Popular virtual assistants currently include Amazon Alexa, Apple's </a:t>
            </a:r>
            <a:r>
              <a:rPr lang="en-US" sz="1600" b="1" i="0" u="sng" dirty="0">
                <a:solidFill>
                  <a:srgbClr val="007CAD"/>
                </a:solidFill>
                <a:effectLst/>
                <a:latin typeface="Arial" panose="020B0604020202020204" pitchFamily="34" charset="0"/>
                <a:hlinkClick r:id="rId2"/>
              </a:rPr>
              <a:t>Siri</a:t>
            </a:r>
            <a:r>
              <a:rPr lang="en-US" sz="1600" b="1" i="0" dirty="0">
                <a:solidFill>
                  <a:srgbClr val="666666"/>
                </a:solidFill>
                <a:effectLst/>
                <a:latin typeface="Arial" panose="020B0604020202020204" pitchFamily="34" charset="0"/>
              </a:rPr>
              <a:t>, Google Assistant and Microsoft's </a:t>
            </a:r>
            <a:r>
              <a:rPr lang="en-US" sz="1600" b="1" i="0" u="sng" dirty="0">
                <a:solidFill>
                  <a:srgbClr val="007CAD"/>
                </a:solidFill>
                <a:effectLst/>
                <a:latin typeface="Arial" panose="020B0604020202020204" pitchFamily="34" charset="0"/>
                <a:hlinkClick r:id="rId3"/>
              </a:rPr>
              <a:t>Cortana</a:t>
            </a:r>
            <a:r>
              <a:rPr lang="en-US" sz="1600" b="1" i="0" dirty="0">
                <a:solidFill>
                  <a:srgbClr val="666666"/>
                </a:solidFill>
                <a:effectLst/>
                <a:latin typeface="Arial" panose="020B0604020202020204" pitchFamily="34" charset="0"/>
              </a:rPr>
              <a:t>.</a:t>
            </a:r>
          </a:p>
          <a:p>
            <a:pPr marL="0" indent="0">
              <a:buNone/>
            </a:pPr>
            <a:endParaRPr lang="en-US" sz="1600" b="1" dirty="0"/>
          </a:p>
        </p:txBody>
      </p:sp>
      <p:grpSp>
        <p:nvGrpSpPr>
          <p:cNvPr id="236" name="Graphic 421">
            <a:extLst>
              <a:ext uri="{FF2B5EF4-FFF2-40B4-BE49-F238E27FC236}">
                <a16:creationId xmlns:a16="http://schemas.microsoft.com/office/drawing/2014/main" id="{3E0CE368-D1D2-46A3-B0E3-881C59D71565}"/>
              </a:ext>
            </a:extLst>
          </p:cNvPr>
          <p:cNvGrpSpPr/>
          <p:nvPr/>
        </p:nvGrpSpPr>
        <p:grpSpPr>
          <a:xfrm flipH="1">
            <a:off x="7205107" y="1131545"/>
            <a:ext cx="1832460" cy="3427046"/>
            <a:chOff x="4351496" y="0"/>
            <a:chExt cx="3489008" cy="6858000"/>
          </a:xfrm>
          <a:solidFill>
            <a:schemeClr val="accent1"/>
          </a:solidFill>
        </p:grpSpPr>
        <p:sp>
          <p:nvSpPr>
            <p:cNvPr id="237" name="Freeform: Shape 236">
              <a:extLst>
                <a:ext uri="{FF2B5EF4-FFF2-40B4-BE49-F238E27FC236}">
                  <a16:creationId xmlns:a16="http://schemas.microsoft.com/office/drawing/2014/main" id="{001370A8-7C6B-49E8-94CB-4E4753D51753}"/>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BC241E9-C812-42DA-BE97-B950017E86A4}"/>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C949FA6-629A-4349-A531-AE560A80EC96}"/>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AAD1B1AC-BF38-49F5-8B87-42DB55D23E41}"/>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5D535F80-DB56-4E68-B54D-AB8D97372F2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1712B12-5D6B-487A-BC0D-3FB1170E9EB0}"/>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A37FB30-6A04-4271-920A-B56281EC23DA}"/>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1C9364D4-2CEA-47DF-917A-ACF39EA066F9}"/>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78AD905-46A5-4AE6-BB4C-1E12A23558DA}"/>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3FADF45-0244-4C7A-8981-C8CCC62C82A1}"/>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9D3A89-5F6A-4BD0-9546-443AF62AA872}"/>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FB857F3-D4CF-42AE-B4DC-5FA22531A67D}"/>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7D21DF0-124E-4827-8A29-73D268CFD9BD}"/>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A09F89C-6809-48A3-AEA8-58CB7B842938}"/>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BF53C22-F9A0-4379-8A6B-3C4670B7DF84}"/>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B0F9501-87B6-4479-A637-F35DF907D6B6}"/>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5C3CBF9A-5E94-4909-8188-6F0F84D2B44C}"/>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A40EC22-B4FE-402C-AA18-3B56B1B75A3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C91ED79F-ECF7-4E4B-AD56-911E93BBC3A0}"/>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AFD484A-8326-4554-B574-9C425AB35AA6}"/>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D1035530-5ADE-4D59-A701-683D26387721}"/>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34600D0-FDC3-4F12-ABAE-FED3D4E41EDE}"/>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44AA535-D296-40F6-ADCA-97812C6D8F5E}"/>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51DD66D-A259-4C5C-A89C-07FCE28C9A50}"/>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52A680C-F12F-4B00-A6B7-57153216B01B}"/>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DF6C018-A3B6-4F0C-8C17-5214AADAC719}"/>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F0AFA3B-0C8F-4C5A-99D5-1BE8189D4F7B}"/>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281FB970-41FE-458F-8B3D-8A3936523C61}"/>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F6DB521-5191-4E67-A0B5-7D65CC04F13B}"/>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F21B27C0-EEE4-4485-84BA-F391E7038245}"/>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E20BE6E-11E6-4C15-BB71-CCAF71A2609F}"/>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2E46721-4B10-4878-B470-485FA2DF7DF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EC49051E-6DD6-42D3-BD06-BE6C5309899A}"/>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E0834C-B6CD-4E93-B0F3-BBB261CD82E1}"/>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E633676-3119-459F-9DFF-5984E18C0601}"/>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C8843F6-B388-4E2F-8B5B-FC673F8BE8AE}"/>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DEC258B-7740-4A94-999E-BF8D3E911D59}"/>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D2DB27E-30FE-46D6-8F1D-23C8AD3E1A5D}"/>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75D846B4-9A82-44BA-9826-2E06FA283FA1}"/>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A99D4F3C-C295-4454-A130-A42870F427B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70C750B-4C6D-4149-A185-45B59DBBAE9E}"/>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4735CCE-2CF2-4DD6-8EB3-8B0B58229E15}"/>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63938E8-711B-46B1-9A65-721F1AB30749}"/>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AF11339-028F-4EAA-B9DE-56D05FB318A1}"/>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226052E-B5DB-475B-BE8A-5A8A61A52365}"/>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93B6D1D5-1719-4EF3-8FD0-739598F7ADD6}"/>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B1A0D05-10DF-4A27-BA9F-BDEA3F5C0632}"/>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80AA7CD-2ABE-419C-A818-58CD250D786B}"/>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CB15BA65-A41F-48C2-A388-F682905D623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A4ACC1D-C1AF-4CF3-A034-D567C08B4365}"/>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A106745-7A46-475F-B1CA-BB59509C77FF}"/>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3741909-C3B2-4327-97A5-6F5C9A9F7CFE}"/>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362BE486-9A7F-4A9B-84FE-6BAEABA2A07B}"/>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E3F3F25-0253-44DD-AD65-48B0B1D87429}"/>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C0BBF5A-A2CB-40B5-BC63-2192BB87391D}"/>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6ED7560-F130-4565-AE2C-893ACFB3F32E}"/>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ACB9D2A-BD6D-4F8A-8618-64E2945FABB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1B203989-570E-44F4-B48D-4AC32FEC8729}"/>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461A1D9-D850-489E-9192-ACDFE3DAB84C}"/>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888A58E-5381-44B7-ADF3-B51DD79F3E94}"/>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7EDE279-45D7-4747-AE9E-9849A493FCFD}"/>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6AB3246A-B26E-4D1F-AEC5-3ECA7F6C3B4E}"/>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9938F6B5-ADAA-4006-AA39-1BF8335FAC33}"/>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1A53474-4B01-47E4-9CF5-015B3471C030}"/>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364B5EE8-FACD-41A0-A879-9D3BC4D7780D}"/>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17FBE96A-6552-4954-B761-1FC56BE4FDC7}"/>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A150D91-A919-4A89-841F-9EF8073BA915}"/>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7D238360-2D2B-4AE0-8CF8-6872D629D9FA}"/>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C072C79-B6EC-49F2-9611-6E7D0ED9C397}"/>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73724447-DFCE-4DFA-BCE7-E6677DC9B860}"/>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0346AA9-A915-4CFC-A07F-499DD12A1F96}"/>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6D1C3FB-AFF9-43C8-B56C-D1B72EC6A9A1}"/>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F1C53542-88C5-4E67-892D-9C740F18FB7A}"/>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AF2237F-9B5E-4B6A-8E2F-465DE8F5DA4D}"/>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F32A063-4A03-4507-BA5D-38DEFF7F7E18}"/>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FA0AD59A-BED1-4AB0-9764-7579848BD3B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FCF9F477-397F-469C-B5F0-446F95EA065A}"/>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61DE8D9-3A57-4C8F-921B-7DAE7D63BD5E}"/>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5D66809-98BE-4141-A571-B1DFF8E8920C}"/>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8761F8EE-3E1B-4D93-9B93-39F0E6CD67D4}"/>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A9866BF-3332-46C0-B616-8230856A43B7}"/>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61CE63D-B56C-40B0-B1AC-CCC73D6D62EB}"/>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F752979-EFF6-4FD8-989E-DFFC568A2D0B}"/>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8B5A7EC-D5C0-4489-B1C2-AA2C006953AD}"/>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A09DA178-8A1E-4DDB-9D07-DF541FEEB744}"/>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E91C51D5-97CD-42F1-B0E0-9C41CE5930CF}"/>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0B6FCF48-F6B7-41C0-A503-5B5B5084EEC7}"/>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538DA37-C245-443B-B504-FCD2D33CA53C}"/>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E3D6F929-3A13-4D33-8FCA-EA2EDFBCA769}"/>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5CC8DB60-FDB7-4268-9396-ECB0806B4C43}"/>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8A2C4C8-4D90-4045-ACF8-0D96600E70AE}"/>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5B739F2-CD91-446C-82A4-373A5B9C8CFE}"/>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4782A89D-A74A-42AD-91D7-EABACBF6685E}"/>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8C3DE50-A5E9-4295-A65F-210B4D8A4CA1}"/>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7A31266-7433-4CCA-ACEF-C62AD4DFC4B1}"/>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41927E7-63C7-43F6-B4BD-BAA58C74345C}"/>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25ABC24-15C5-4EBB-92A8-B843669FFDE8}"/>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F3B71DAF-BBDF-468B-8B60-DEAEA127229E}"/>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4399309E-A48B-4A8D-B2A3-6B313440F45D}"/>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29E61A9-B83F-4D57-A7E8-D6DF5EECB7FA}"/>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780DC03E-E52D-4C48-9DBA-A8A6DF0A7C19}"/>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5AF0EE1-B354-4568-B0E0-20798B174180}"/>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22940B7-1FA5-4447-B8AC-63FDAC1B80D0}"/>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4735EFC-ECCF-48AA-A7D8-0D60394F8715}"/>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FF35F2C-69A3-4D0C-8A57-13570EFCB56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FE1B9C25-D06B-45E8-B700-417A2E0A5751}"/>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FC9C748-70CE-450A-A756-C138D65F4F5A}"/>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966DE8C-9B33-48FA-9FB3-87697BFB7681}"/>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6D6BF7B-5DDF-4E37-8F9A-D1D3D45649EB}"/>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BCA924E-11D5-4811-8E5F-37C1A96E4064}"/>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8A922998-8C9A-46F5-A1E4-95617EE22EC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8AD5AFC-756A-41A1-AA72-B8E3AA1B7ED3}"/>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05B423A-6F1D-4C22-BE52-144C356CB14F}"/>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734F32D-2DAE-4593-8393-60B9E5115A53}"/>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EFEBBDCD-2D43-4ABA-9202-F83DB4541241}"/>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E4D0732-CBF8-4A0C-A735-36D1C92B2343}"/>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D2665EC-91A8-41F1-B729-3F0ABB55E266}"/>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01DF521-40C4-47F7-AF81-B41781241C53}"/>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05003102-FCFC-4DE7-A371-5F050E5E71ED}"/>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5001735-A98F-4BAA-B1F1-1A356D000A42}"/>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3AB234FA-338D-4CDD-ACC7-C626266652BC}"/>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1BBE27E-716A-44B5-B164-0C450C1AECE6}"/>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25E467A4-55A8-460C-83A6-477C3ED6D568}"/>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77B9897-47E6-4CFF-B09E-3D7D94DE6898}"/>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BE7E6C3-D874-4649-BDCD-06E0478F64F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E92118F4-5337-479B-8B40-094D8A02A52C}"/>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6F14749-6329-4310-9BBC-A5A69E0515C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FB01A5B-CDE2-46F5-92AD-84C5E3CFC475}"/>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1DD6B74-5697-4BB7-B50C-157D8753836A}"/>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D12C91BB-CB11-4647-9FC7-8575F8D0C9EE}"/>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4F846A9A-5D31-4799-AFBF-2D7FF8B3D218}"/>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EE9EBE5-9DC6-4BAF-97A9-6DA67E909D48}"/>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790E894-40EC-4BC3-9D33-EC1632C0FC59}"/>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4EBFE93-C777-45A8-B239-44DA962B96B2}"/>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169D5CC3-F67A-4D6C-B1F5-74F55FC13AB0}"/>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3A9D29FF-F142-4064-B89B-BA3D9DB44ABE}"/>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6A6648D-E789-4D3B-92E8-E09A3D3BF309}"/>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81D7D10-D1E2-4042-AD1B-B26B9B403416}"/>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58FADEE0-36BE-48A1-BC7C-53D1BCCD979C}"/>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FA517F4-BF40-4A32-8369-E90272807E09}"/>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BD8A9BF1-B3F1-4BD6-A0A7-BCAA81C3E999}"/>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8ECF66E1-B455-427A-9727-5381E97150C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E2A4870-6C9A-4E2B-B9B4-A4CC562E429E}"/>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FFBDEDF1-8A63-4E2F-935A-1F9C172660E5}"/>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B2567B7F-65FE-4BA3-9E5D-8A62071C82F5}"/>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pic>
        <p:nvPicPr>
          <p:cNvPr id="382" name="Graphic 381">
            <a:extLst>
              <a:ext uri="{FF2B5EF4-FFF2-40B4-BE49-F238E27FC236}">
                <a16:creationId xmlns:a16="http://schemas.microsoft.com/office/drawing/2014/main" id="{50744BE6-ECAA-42E0-AB5F-20093A935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793" y="4192140"/>
            <a:ext cx="5213537" cy="919236"/>
          </a:xfrm>
          <a:prstGeom prst="rect">
            <a:avLst/>
          </a:prstGeom>
        </p:spPr>
      </p:pic>
    </p:spTree>
    <p:extLst>
      <p:ext uri="{BB962C8B-B14F-4D97-AF65-F5344CB8AC3E}">
        <p14:creationId xmlns:p14="http://schemas.microsoft.com/office/powerpoint/2010/main" val="36919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34130" y="32329"/>
            <a:ext cx="1985165" cy="610820"/>
          </a:xfrm>
        </p:spPr>
        <p:txBody>
          <a:bodyPr>
            <a:normAutofit/>
          </a:bodyPr>
          <a:lstStyle/>
          <a:p>
            <a:pPr marL="0" indent="0">
              <a:buNone/>
            </a:pPr>
            <a:r>
              <a:rPr lang="en-US" b="1" dirty="0"/>
              <a:t>Modules </a:t>
            </a:r>
          </a:p>
        </p:txBody>
      </p:sp>
      <p:sp>
        <p:nvSpPr>
          <p:cNvPr id="2" name="TextBox 1">
            <a:extLst>
              <a:ext uri="{FF2B5EF4-FFF2-40B4-BE49-F238E27FC236}">
                <a16:creationId xmlns:a16="http://schemas.microsoft.com/office/drawing/2014/main" id="{246687D3-3653-46BF-9A59-0936D190398D}"/>
              </a:ext>
            </a:extLst>
          </p:cNvPr>
          <p:cNvSpPr txBox="1"/>
          <p:nvPr/>
        </p:nvSpPr>
        <p:spPr>
          <a:xfrm>
            <a:off x="1517899" y="1339936"/>
            <a:ext cx="3817625" cy="2777835"/>
          </a:xfrm>
          <a:prstGeom prst="rect">
            <a:avLst/>
          </a:prstGeom>
          <a:noFill/>
        </p:spPr>
        <p:txBody>
          <a:bodyPr wrap="square" rtlCol="0">
            <a:spAutoFit/>
          </a:bodyPr>
          <a:lstStyle/>
          <a:p>
            <a:endParaRPr lang="en-US" dirty="0"/>
          </a:p>
        </p:txBody>
      </p:sp>
      <p:grpSp>
        <p:nvGrpSpPr>
          <p:cNvPr id="4" name="Group 3">
            <a:extLst>
              <a:ext uri="{FF2B5EF4-FFF2-40B4-BE49-F238E27FC236}">
                <a16:creationId xmlns:a16="http://schemas.microsoft.com/office/drawing/2014/main" id="{F3A822E1-87CE-4F1B-83DF-86C89495B6B8}"/>
              </a:ext>
            </a:extLst>
          </p:cNvPr>
          <p:cNvGrpSpPr/>
          <p:nvPr/>
        </p:nvGrpSpPr>
        <p:grpSpPr>
          <a:xfrm>
            <a:off x="1517900" y="1350110"/>
            <a:ext cx="3350360" cy="2766985"/>
            <a:chOff x="2491486" y="2166705"/>
            <a:chExt cx="4786450" cy="3429727"/>
          </a:xfrm>
        </p:grpSpPr>
        <p:grpSp>
          <p:nvGrpSpPr>
            <p:cNvPr id="6" name="Graphic 166">
              <a:extLst>
                <a:ext uri="{FF2B5EF4-FFF2-40B4-BE49-F238E27FC236}">
                  <a16:creationId xmlns:a16="http://schemas.microsoft.com/office/drawing/2014/main" id="{C7EA1376-4654-4095-ACCD-05500DED05E9}"/>
                </a:ext>
              </a:extLst>
            </p:cNvPr>
            <p:cNvGrpSpPr/>
            <p:nvPr/>
          </p:nvGrpSpPr>
          <p:grpSpPr>
            <a:xfrm rot="10800000">
              <a:off x="2739541" y="2574234"/>
              <a:ext cx="3581400" cy="752475"/>
              <a:chOff x="4305300" y="3052762"/>
              <a:chExt cx="3581400" cy="752475"/>
            </a:xfrm>
            <a:solidFill>
              <a:schemeClr val="accent1"/>
            </a:solidFill>
          </p:grpSpPr>
          <p:sp>
            <p:nvSpPr>
              <p:cNvPr id="208" name="Freeform: Shape 207">
                <a:extLst>
                  <a:ext uri="{FF2B5EF4-FFF2-40B4-BE49-F238E27FC236}">
                    <a16:creationId xmlns:a16="http://schemas.microsoft.com/office/drawing/2014/main" id="{0773FE00-B20D-47C3-B181-C430405CC54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7BA476C-14C2-4607-A057-E7EA5616864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DB90596-172B-4A2E-A90B-21CCCE764E6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84910B9-753D-47EE-B4C7-E401B9FCCB10}"/>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BEB19278-E167-481D-8069-36A55793C88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B5B7854-6E89-4B3E-9EA6-BCA1B3AD1F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A1D7951-88F4-4287-92D6-1183655BF86E}"/>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3616835-EC20-4F8C-BB12-B70C41E0585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134FFA06-1044-4F9D-86D3-E7B635187DF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88E4B52-D85F-4FEE-8E0C-1E9EF389E8D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D362849-BD88-492D-9E5B-ACA66E802A9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1C9C10F-3989-4858-A5B7-7B58E120F9F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450674F-BB2D-415E-9E56-E6C915EB37E1}"/>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1DE309C-6A50-4245-B426-E297C96710E0}"/>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48E1E15-5EDF-4C7C-8EA8-536824B2381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776F514-12AB-4FA7-98C7-B5B4B4DE0F87}"/>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25AB304-66EB-49C5-8E96-1544A4191A9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31AC3CB-CC69-4739-A2C8-FF592E294E0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3C7079F-E6B1-4D45-AD07-9BB5F2B39E5B}"/>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897336E-98D9-48FD-9F2E-3494C3F8249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7" name="Graphic 6">
              <a:extLst>
                <a:ext uri="{FF2B5EF4-FFF2-40B4-BE49-F238E27FC236}">
                  <a16:creationId xmlns:a16="http://schemas.microsoft.com/office/drawing/2014/main" id="{202C7C68-B2CF-471A-8092-FD85755CA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8" name="Graphic 7">
              <a:extLst>
                <a:ext uri="{FF2B5EF4-FFF2-40B4-BE49-F238E27FC236}">
                  <a16:creationId xmlns:a16="http://schemas.microsoft.com/office/drawing/2014/main" id="{BDA9F1D5-53A6-43CB-8CE4-8D7B47E913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9" name="Graphic 8">
              <a:extLst>
                <a:ext uri="{FF2B5EF4-FFF2-40B4-BE49-F238E27FC236}">
                  <a16:creationId xmlns:a16="http://schemas.microsoft.com/office/drawing/2014/main" id="{FCD25A7F-AFD2-41A9-8E86-ED42ACEAF1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10" name="Graphic 166">
              <a:extLst>
                <a:ext uri="{FF2B5EF4-FFF2-40B4-BE49-F238E27FC236}">
                  <a16:creationId xmlns:a16="http://schemas.microsoft.com/office/drawing/2014/main" id="{84CC0D9A-0476-478E-90B2-E19D6154D9A7}"/>
                </a:ext>
              </a:extLst>
            </p:cNvPr>
            <p:cNvGrpSpPr/>
            <p:nvPr/>
          </p:nvGrpSpPr>
          <p:grpSpPr>
            <a:xfrm rot="10800000">
              <a:off x="2854450" y="3801472"/>
              <a:ext cx="3581400" cy="752475"/>
              <a:chOff x="4305300" y="3052762"/>
              <a:chExt cx="3581400" cy="752475"/>
            </a:xfrm>
            <a:solidFill>
              <a:schemeClr val="accent1"/>
            </a:solidFill>
          </p:grpSpPr>
          <p:sp>
            <p:nvSpPr>
              <p:cNvPr id="188" name="Freeform: Shape 187">
                <a:extLst>
                  <a:ext uri="{FF2B5EF4-FFF2-40B4-BE49-F238E27FC236}">
                    <a16:creationId xmlns:a16="http://schemas.microsoft.com/office/drawing/2014/main" id="{80F38547-7E32-4994-808A-3B72AEA76E8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5295C32-B84C-4007-A5D3-0E34F9732A5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C34E5BD-9F36-450D-8BA4-55D1251BB9F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25BB6C7-0181-4D8A-9AA4-7A27C0DC5350}"/>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A69D29-2238-4E3E-AF24-221F3B38999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016DE93-E262-4528-9D15-F8AA6593F97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45E298F-22DF-4E07-B629-D2B106FEA0C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D8A7FAF-5C45-42BE-B1AC-9EA208F8074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CE92EE4B-7E5B-4148-9335-BECCFE45E804}"/>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EFF0FB2-DA8E-422F-915F-289E52B51849}"/>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5C2E9FFD-9141-42A3-81BC-93FE35A6B34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C1E56E3-4387-4666-BE2A-657FE7B8826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E332F8E-FBB8-45F8-9926-EC59DB3EBF0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193FB41-D787-4CB0-BBAF-DAE07D2047A0}"/>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F1DBF7-8DBB-459E-873A-E581709FA122}"/>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CC844B0-30E8-4EF5-8677-59F505774797}"/>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A4BFE41-E120-46C1-9963-349F00E3762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A3CB40D-292C-4690-AF5D-51EF44BEFC5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5993281-ECA4-4E34-929E-F330605EEC2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84242840-6890-4DD4-B92F-3ED9F9D8DA3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638CD4F6-E86A-4E62-85BA-3A026D4D254B}"/>
                </a:ext>
              </a:extLst>
            </p:cNvPr>
            <p:cNvGrpSpPr/>
            <p:nvPr/>
          </p:nvGrpSpPr>
          <p:grpSpPr>
            <a:xfrm>
              <a:off x="3823543" y="2188695"/>
              <a:ext cx="2667773" cy="560516"/>
              <a:chOff x="4305300" y="3052762"/>
              <a:chExt cx="3581400" cy="752475"/>
            </a:xfrm>
            <a:solidFill>
              <a:schemeClr val="accent1"/>
            </a:solidFill>
          </p:grpSpPr>
          <p:sp>
            <p:nvSpPr>
              <p:cNvPr id="168" name="Freeform: Shape 167">
                <a:extLst>
                  <a:ext uri="{FF2B5EF4-FFF2-40B4-BE49-F238E27FC236}">
                    <a16:creationId xmlns:a16="http://schemas.microsoft.com/office/drawing/2014/main" id="{F2715156-2C87-4594-BD1A-7CF7F209C1F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5B9B487-F75E-4ED5-B3C2-19E8D52E134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60AA55E-7130-4310-9BDA-18EE1BD74FF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2E94EA8-D07E-4427-B511-D019545E595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00FE25C1-4FAC-49CC-BC07-CEE19E85B03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DBF86B6-F6BD-48F6-A122-CEA8CCEE9EC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409A678-3BB0-460A-A944-FD7165A4BF4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BD43CC0-C40B-4B75-95A1-8FB9342520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703E378D-A41A-4C24-8B40-E7CB91AF8AE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C3AA968-029A-403A-A600-03139B47326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0A8E24E-38F1-41CA-85DD-0E7544A6994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585A5BB-E24E-417C-895A-D5C41E9178C3}"/>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425E56-C31C-4242-BF83-9D22CBB616B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456DAEF-0F91-40EA-8DA6-6BA64823DDB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B5DCE81-3501-4034-9A93-727FC51C3A4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AB03090-7199-49A1-855E-FF3FA4BBE5E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4B12017-F2EF-4A9E-B685-E6EFFDF963D9}"/>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83A18AE-01ED-4024-8CF0-A4FAA154826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9A558B4-7730-4606-B149-E993A7BE648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A26FC60-F0ED-4D6D-A9B8-7DBD4E4901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2" name="Graphic 234">
              <a:extLst>
                <a:ext uri="{FF2B5EF4-FFF2-40B4-BE49-F238E27FC236}">
                  <a16:creationId xmlns:a16="http://schemas.microsoft.com/office/drawing/2014/main" id="{4EA6BF95-574A-4071-B790-E6B967505E4A}"/>
                </a:ext>
              </a:extLst>
            </p:cNvPr>
            <p:cNvGrpSpPr/>
            <p:nvPr/>
          </p:nvGrpSpPr>
          <p:grpSpPr>
            <a:xfrm>
              <a:off x="3273841" y="2338140"/>
              <a:ext cx="3495664" cy="1188682"/>
              <a:chOff x="7540326" y="1358451"/>
              <a:chExt cx="4257675" cy="1447800"/>
            </a:xfrm>
          </p:grpSpPr>
          <p:sp>
            <p:nvSpPr>
              <p:cNvPr id="162" name="Freeform: Shape 161">
                <a:extLst>
                  <a:ext uri="{FF2B5EF4-FFF2-40B4-BE49-F238E27FC236}">
                    <a16:creationId xmlns:a16="http://schemas.microsoft.com/office/drawing/2014/main" id="{B6249C41-7846-4C70-B7AA-8A0699DC9DE7}"/>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645865A-13F0-4F6A-86CB-93A4E1F27E58}"/>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accent1"/>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32E6A7E-7759-4D78-A933-8A345431981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3A7BB78-7031-4A0E-8B99-EF064BEED12D}"/>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accent1"/>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94538A2-AB25-4776-ADBE-1E70D1A6C11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D48F343-BC44-4389-90C7-B48C67FBD6B2}"/>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accent1"/>
              </a:solidFill>
              <a:ln w="9525" cap="flat">
                <a:noFill/>
                <a:prstDash val="solid"/>
                <a:miter/>
              </a:ln>
            </p:spPr>
            <p:txBody>
              <a:bodyPr rtlCol="0" anchor="ctr"/>
              <a:lstStyle/>
              <a:p>
                <a:endParaRPr lang="en-US"/>
              </a:p>
            </p:txBody>
          </p:sp>
        </p:grpSp>
        <p:grpSp>
          <p:nvGrpSpPr>
            <p:cNvPr id="13" name="Graphic 166">
              <a:extLst>
                <a:ext uri="{FF2B5EF4-FFF2-40B4-BE49-F238E27FC236}">
                  <a16:creationId xmlns:a16="http://schemas.microsoft.com/office/drawing/2014/main" id="{B4E9D52A-2AEF-417D-B7D2-6CE6923E5ECB}"/>
                </a:ext>
              </a:extLst>
            </p:cNvPr>
            <p:cNvGrpSpPr/>
            <p:nvPr/>
          </p:nvGrpSpPr>
          <p:grpSpPr>
            <a:xfrm>
              <a:off x="4054049" y="5011904"/>
              <a:ext cx="2667773" cy="560516"/>
              <a:chOff x="4305300" y="3052762"/>
              <a:chExt cx="3581400" cy="752475"/>
            </a:xfrm>
            <a:solidFill>
              <a:schemeClr val="accent1"/>
            </a:solidFill>
          </p:grpSpPr>
          <p:sp>
            <p:nvSpPr>
              <p:cNvPr id="142" name="Freeform: Shape 141">
                <a:extLst>
                  <a:ext uri="{FF2B5EF4-FFF2-40B4-BE49-F238E27FC236}">
                    <a16:creationId xmlns:a16="http://schemas.microsoft.com/office/drawing/2014/main" id="{A3C22D3F-B988-48AD-A698-5940633EAC7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8E51823-EF5C-4E74-B17F-561B2363D4A3}"/>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7FCFAAE-A2C0-4A9B-88A0-6BC2D8963FC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FD7576A-C545-4ECF-AA88-27EC11F5200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74B0B6-6014-4051-BAB5-2BC6F8A8F9A6}"/>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6E52432-E0E5-474C-8001-B8AE1B99E6C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E40FC5F-8A7F-48E8-82B0-ACFB4AC0E12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63394FE-ABB2-433D-8B6E-634D60AECA5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429E66C-CF9D-44BE-816E-808A42CF8DA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0610E0-47C9-4309-BCB5-C12F04CDCA8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2F7715C-B584-421C-B04C-2D191A6A487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3BFF115-3923-482C-8331-611EE52FDA0E}"/>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8A3E35F-906A-4C0D-9241-B7A404BCA7D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4A02ECF-2BED-4D29-9442-E3422EE04D5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F0007C9-DDC5-4D02-972A-B5A2993A288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6E481C1-6D9D-4184-ACFF-344D279FACA2}"/>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D56CA31-5F25-48FF-86AA-12783748E54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B315839-7D6A-4FDF-A7F5-76695E2CFD0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A8EC0A2-BCC2-4217-8DD3-EE9630CBB84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309F24-2BC7-4B4A-8B86-F834793F2D13}"/>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4" name="Graphic 3">
              <a:extLst>
                <a:ext uri="{FF2B5EF4-FFF2-40B4-BE49-F238E27FC236}">
                  <a16:creationId xmlns:a16="http://schemas.microsoft.com/office/drawing/2014/main" id="{ED3A35E6-3161-48DE-AFB7-C5F5CE7A38FA}"/>
                </a:ext>
              </a:extLst>
            </p:cNvPr>
            <p:cNvGrpSpPr/>
            <p:nvPr/>
          </p:nvGrpSpPr>
          <p:grpSpPr>
            <a:xfrm>
              <a:off x="4386205" y="2166705"/>
              <a:ext cx="2891731" cy="3429727"/>
              <a:chOff x="5276850" y="2457450"/>
              <a:chExt cx="1638300" cy="1943100"/>
            </a:xfrm>
            <a:solidFill>
              <a:schemeClr val="accent1"/>
            </a:solidFill>
          </p:grpSpPr>
          <p:sp>
            <p:nvSpPr>
              <p:cNvPr id="15" name="Freeform: Shape 14">
                <a:extLst>
                  <a:ext uri="{FF2B5EF4-FFF2-40B4-BE49-F238E27FC236}">
                    <a16:creationId xmlns:a16="http://schemas.microsoft.com/office/drawing/2014/main" id="{96DFF369-64D6-4639-9E92-F0F9C7A423F0}"/>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B3C94FC-469C-462D-980E-A86A77A28BFB}"/>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8759C27-E3D3-49A1-8377-5CC9C682EDB0}"/>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88DD73B-9E58-401C-9F69-085ED770747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C89E5F4-C0CB-481D-9BE3-7D6E72D84A4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46CEF1-8841-4E5B-AA15-058B6F9404DC}"/>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6211B89-6D01-417F-8EEC-438E4EC950DC}"/>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C1E62E-7A2B-4119-B96B-648AD1A3E0C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E73EED4-7ECC-4EBE-A629-E479D0F2B1B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53E1BDE-ADD3-4B11-8237-4A0BCEF4E7C0}"/>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8D8EF66-6A4F-4651-8CE2-6828D68F4507}"/>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3C85B9D-F76F-41CE-86CB-0B5CCBFB5A4A}"/>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B723DEA-A013-4FAD-97EE-6F0762D1FAB6}"/>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3880041-D412-4C5F-9D15-D65E4F47987F}"/>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04BFDF-9B88-4FE9-972B-748AC0065B3B}"/>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BBCD9F8-43D5-4823-B585-9FAD47EC070C}"/>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3E28A34-00DE-4957-8690-BC5CDEA13E08}"/>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24C0BA5-0AA6-4EB7-9BB9-097B83A8174A}"/>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23B00F1-ED20-43F8-8707-B973D45C510E}"/>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ACD9DEB-4E3D-452D-832B-23DD66FC91E4}"/>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5C02A3D-F7E6-411C-B40F-6CD5434060F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1F75682-29B1-416D-A7C3-803DA7B5998C}"/>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9DAECB6-704B-444A-AC29-1292F315483B}"/>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E615B10-B662-40BC-A765-B260B2003316}"/>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7DD6C8E-8862-438B-ACE9-5297022EE878}"/>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F7E29DC-0709-43CC-97C5-5305264C1407}"/>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24AA0F3-1C03-439A-BA30-61C06F12C8D2}"/>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C1BD7C6-54F8-4668-931A-11480EF3B805}"/>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651F05-776B-46F8-9D05-5BE770EE6EE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7EC4B5B-D398-4D85-905A-DD6B445C894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D4B4B27-6CA7-4134-8EDC-93AD94E1FFD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01E32D0-90C8-4830-935B-DACD251C9E3B}"/>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A434AD7-781A-4A83-B820-EFB47EF041D1}"/>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1143092-8EA6-4AAB-9347-ECDA4BB022F2}"/>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D34547B-C31F-4729-858D-36F793CC9533}"/>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BF48F7-EAE6-4EB0-A0C4-30520A497BB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3E12611-C682-440F-A60D-888C07A7139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9DFAB1D-F61A-477C-8C02-CB059EB091BA}"/>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109BD65-CF52-4D96-BFE6-564FB1A7C80F}"/>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E39AFEF-B2E3-42FD-BECB-5F36B47CF188}"/>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4A4E8ED-4F23-406E-AD2D-701E9D562ADA}"/>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49BD97F-BBEC-47E5-976E-885C9F04FE2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082A762-A21D-4687-9766-49C807259851}"/>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437877C-2301-41A3-80AA-6050ED27C2DD}"/>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2D80CE4-CACE-4AEE-A1C1-71ADE7FD6FB5}"/>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12EEA20-E874-4C22-AD48-9540AE08E3F9}"/>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B43CF24-63FF-4C8C-AF23-4E0AC5CFF1CC}"/>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0AF9183-E874-4FE4-8780-6BCD9A22F3D3}"/>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31390A6-B555-4D84-9A8B-AE22B3BDEC48}"/>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80F5A01-C64D-462A-A1E5-C06FA77EBB4A}"/>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6BD5950-4E50-4F73-94E2-0A08B5F77B23}"/>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06C5D3-CBFE-45DA-8891-D6F066A2942D}"/>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A942541-B292-4D76-9DE5-7B2FEE57A1BE}"/>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FD7331D-57C8-41DB-9EA4-08F5996159C0}"/>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574CC87-2BA3-401C-8103-7A8FB251350C}"/>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D9C8996-E283-40BC-BF0D-F5AFE27FA5B7}"/>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B95CDF0-8E88-49EC-9A88-D056C5053C4B}"/>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9D66FA5-61A6-4E4C-B6ED-BDE628CC9BEC}"/>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AB80518-0517-4EBD-9602-B0DE4AB01CEB}"/>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BFD855B-53FC-4400-A62D-8E6C57507262}"/>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FB0ECB5-BB03-4E02-9BF6-21808791E4B9}"/>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463B042-1A8B-4C53-A4EB-C01E8F5BF946}"/>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A64F7E3-0BF0-4754-9510-829C4F4B86E2}"/>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7B0022F-66A9-4361-9A56-451867AF95DE}"/>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FA8DCB4-E653-43D1-8EC2-4F0584651D4D}"/>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8F889DC-1A93-4B1C-B8E6-451E52F8DB0B}"/>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435C21E-7F3E-4984-9545-B1EA0E580E14}"/>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EC8760-CBD4-42CC-B231-F5DA276144B3}"/>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76D8ECF-C3F9-4E17-A44B-21C2FE667A24}"/>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8F9249-AF45-4730-8511-2E07DA319CB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ECEB66A-CB07-4EEA-AEDE-1DF04B60DFF9}"/>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7106633-5E25-42EE-ABAF-78F9A1C7241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EE9A626-A50E-4761-AAC7-4DF774F1ACC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D54D19E-9B74-4D14-8ECF-F9367989C913}"/>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B1EB34C-FDD7-4E16-B7C8-0A91276D5BD0}"/>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73DA173-E2F1-4BDC-B8E1-3B70B559FCA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9510262-8982-4D44-B009-965EDCF6C56D}"/>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8DA8435-8810-4CDD-8236-8E7CFC3C66C2}"/>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3D63B32-82DF-46C6-8357-1DFAF500EA01}"/>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5B41750-83E5-4722-B26B-DA7FF9D7227C}"/>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0A9EA76-C57B-497A-8E88-A0465E0D6CC3}"/>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22A2BEA-5FF9-459C-B970-67E062F33854}"/>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2C8BB01-4926-4029-B6A6-5987EAFB00A1}"/>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4263220-9939-47F6-805B-E31EAF84A4F6}"/>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3A345A1-3EE3-4F28-A888-56AFEFFA193C}"/>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D82EBB1-4343-4CED-B7D6-1A6E46FCC3C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7751F53-34EA-431F-BB24-89B56BBE6186}"/>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B36B18F-C9D3-4A98-99B7-4CBB350C92E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908D0F7-CCDA-490E-9A69-47B0F8CCE0A0}"/>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9470A65-9FED-485B-A50F-A3988F281E38}"/>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99C7D3-3C3F-403C-A060-03EDE55A8FD4}"/>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9F67E0B-6239-42C7-8CA4-BAFA4E878EBF}"/>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82DF48-0630-4794-B065-C3EF8B647E1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4C1BBF2-39CB-4545-8080-FE1916AFD3C4}"/>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3FD028E-B630-409D-9E03-038D61033BEB}"/>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49D463B-DD24-4BBC-B5F5-7C19B0C2DD16}"/>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D210D51-F1EB-4852-8CAD-BD19D4CADC8C}"/>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F5A1361-87D6-47A7-9B84-7871D5C5E99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204F094-EE6A-4451-8198-675AE4ABA61C}"/>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2F7F8E8-67C8-4E31-A4FB-954BEED4767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D1D654-726F-445D-919A-A3CEE30C68B3}"/>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94F5DA2-B5AB-4739-8F68-92D36A505586}"/>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C3F2101-60A1-497F-AE0C-EB6F7A7BA8A2}"/>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5B76257-A09E-4F3A-AE9B-30A6A62DBC3D}"/>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8BD0F79-AD1E-40DD-A82A-5AB1EC08F2C9}"/>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FD83ADB-D6DD-42FE-9603-D635E31CA3E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6E88FA3-6B1B-4849-A838-8514A3536613}"/>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C84C68A-9207-4907-96A5-3BA87C611ADE}"/>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B7C9504-689F-4F2C-AACF-2BB54B1F4E0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69CA4A7-A146-4DDC-A390-A2B92582AAA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1FEA39A-A142-4AB0-831E-4F040D9F8D0E}"/>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67C848A-0DA6-4363-8858-FACEBED43A0E}"/>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FC6103C-9B8D-4686-B4C2-E9BF30585D4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6CF4048-1598-465C-8DC5-6BF14246197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0729DC5-CFB6-4B70-81CD-DEED755AFCCD}"/>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D4F4C0C-F21C-4FFC-826F-A8746FC714FD}"/>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72B4001-2D0B-45A6-89B3-8583F66A3A5E}"/>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E1EDCF3-5E40-46B5-AA46-BF54F2A07B05}"/>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CA34E2C-A9EF-41D0-9AA1-5AEF6D1BC5A9}"/>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DAAE854-D2E5-4A5D-90E0-D657BA8119B0}"/>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35819CD-0B08-4EDF-9672-297AB60966D3}"/>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D9B0809-0568-4D20-BF68-E7778BBC2EA8}"/>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E5FC84B-1DF4-4EC3-A499-469CE58A205F}"/>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20B7813-686B-424D-AD6D-93B83ECF47D7}"/>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9CF4E9F-7649-4384-B4FF-48FA315EFA09}"/>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5778A36-4FD8-4DC1-AAF2-106E3E8F4278}"/>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B1E424A-2B2B-4233-804D-F022CB31A9A2}"/>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
        <p:nvSpPr>
          <p:cNvPr id="3" name="TextBox 2">
            <a:extLst>
              <a:ext uri="{FF2B5EF4-FFF2-40B4-BE49-F238E27FC236}">
                <a16:creationId xmlns:a16="http://schemas.microsoft.com/office/drawing/2014/main" id="{C4CD9726-A695-451E-8BE1-7EB1E5E3184B}"/>
              </a:ext>
            </a:extLst>
          </p:cNvPr>
          <p:cNvSpPr txBox="1"/>
          <p:nvPr/>
        </p:nvSpPr>
        <p:spPr>
          <a:xfrm>
            <a:off x="111278" y="1560142"/>
            <a:ext cx="1305212" cy="461665"/>
          </a:xfrm>
          <a:prstGeom prst="rect">
            <a:avLst/>
          </a:prstGeom>
          <a:noFill/>
        </p:spPr>
        <p:txBody>
          <a:bodyPr wrap="square" rtlCol="0">
            <a:spAutoFit/>
          </a:bodyPr>
          <a:lstStyle/>
          <a:p>
            <a:r>
              <a:rPr lang="en-US" sz="2400" b="1" dirty="0"/>
              <a:t>pyttsx3</a:t>
            </a:r>
          </a:p>
        </p:txBody>
      </p:sp>
      <p:sp>
        <p:nvSpPr>
          <p:cNvPr id="228" name="TextBox 227">
            <a:extLst>
              <a:ext uri="{FF2B5EF4-FFF2-40B4-BE49-F238E27FC236}">
                <a16:creationId xmlns:a16="http://schemas.microsoft.com/office/drawing/2014/main" id="{DC0A3487-25D5-442C-A244-1E8FF8D84FC7}"/>
              </a:ext>
            </a:extLst>
          </p:cNvPr>
          <p:cNvSpPr txBox="1"/>
          <p:nvPr/>
        </p:nvSpPr>
        <p:spPr>
          <a:xfrm>
            <a:off x="61119" y="4410808"/>
            <a:ext cx="3395553" cy="461665"/>
          </a:xfrm>
          <a:prstGeom prst="rect">
            <a:avLst/>
          </a:prstGeom>
          <a:noFill/>
        </p:spPr>
        <p:txBody>
          <a:bodyPr wrap="square" rtlCol="0">
            <a:spAutoFit/>
          </a:bodyPr>
          <a:lstStyle/>
          <a:p>
            <a:r>
              <a:rPr lang="en-US" sz="2400" b="1" dirty="0" err="1">
                <a:solidFill>
                  <a:schemeClr val="tx1">
                    <a:lumMod val="75000"/>
                    <a:lumOff val="25000"/>
                  </a:schemeClr>
                </a:solidFill>
                <a:effectLst/>
                <a:latin typeface="Consolas" panose="020B0609020204030204" pitchFamily="49" charset="0"/>
              </a:rPr>
              <a:t>speech_recognition</a:t>
            </a:r>
            <a:endParaRPr lang="en-US" sz="2400" b="1" dirty="0">
              <a:solidFill>
                <a:schemeClr val="tx1">
                  <a:lumMod val="75000"/>
                  <a:lumOff val="25000"/>
                </a:schemeClr>
              </a:solidFill>
              <a:effectLst/>
              <a:latin typeface="Consolas" panose="020B0609020204030204" pitchFamily="49" charset="0"/>
            </a:endParaRPr>
          </a:p>
        </p:txBody>
      </p:sp>
      <p:sp>
        <p:nvSpPr>
          <p:cNvPr id="229" name="TextBox 228">
            <a:extLst>
              <a:ext uri="{FF2B5EF4-FFF2-40B4-BE49-F238E27FC236}">
                <a16:creationId xmlns:a16="http://schemas.microsoft.com/office/drawing/2014/main" id="{C8C6301C-AD67-48F0-8D8A-A916A79BF007}"/>
              </a:ext>
            </a:extLst>
          </p:cNvPr>
          <p:cNvSpPr txBox="1"/>
          <p:nvPr/>
        </p:nvSpPr>
        <p:spPr>
          <a:xfrm>
            <a:off x="5161867" y="1546729"/>
            <a:ext cx="1277000" cy="461665"/>
          </a:xfrm>
          <a:prstGeom prst="rect">
            <a:avLst/>
          </a:prstGeom>
          <a:noFill/>
        </p:spPr>
        <p:txBody>
          <a:bodyPr wrap="square" rtlCol="0">
            <a:spAutoFit/>
          </a:bodyPr>
          <a:lstStyle/>
          <a:p>
            <a:r>
              <a:rPr lang="en-US" sz="2400" b="1" dirty="0" err="1"/>
              <a:t>pyaudio</a:t>
            </a:r>
            <a:endParaRPr lang="en-US" sz="2400" b="1" dirty="0"/>
          </a:p>
        </p:txBody>
      </p:sp>
      <p:sp>
        <p:nvSpPr>
          <p:cNvPr id="233" name="TextBox 232">
            <a:extLst>
              <a:ext uri="{FF2B5EF4-FFF2-40B4-BE49-F238E27FC236}">
                <a16:creationId xmlns:a16="http://schemas.microsoft.com/office/drawing/2014/main" id="{01E2D156-0C99-453C-B634-4359FA83C700}"/>
              </a:ext>
            </a:extLst>
          </p:cNvPr>
          <p:cNvSpPr txBox="1"/>
          <p:nvPr/>
        </p:nvSpPr>
        <p:spPr>
          <a:xfrm>
            <a:off x="4661981" y="4226141"/>
            <a:ext cx="1589773" cy="461665"/>
          </a:xfrm>
          <a:prstGeom prst="rect">
            <a:avLst/>
          </a:prstGeom>
          <a:noFill/>
        </p:spPr>
        <p:txBody>
          <a:bodyPr wrap="square" rtlCol="0">
            <a:spAutoFit/>
          </a:bodyPr>
          <a:lstStyle/>
          <a:p>
            <a:r>
              <a:rPr lang="en-US" sz="2400" b="1" dirty="0"/>
              <a:t>Wikipedia</a:t>
            </a:r>
            <a:r>
              <a:rPr lang="en-US" sz="2400" dirty="0"/>
              <a:t> </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5" name="Content Placeholder 4">
            <a:extLst>
              <a:ext uri="{FF2B5EF4-FFF2-40B4-BE49-F238E27FC236}">
                <a16:creationId xmlns:a16="http://schemas.microsoft.com/office/drawing/2014/main" id="{E75706EA-3648-448C-AAEA-E0D6D9510BB4}"/>
              </a:ext>
            </a:extLst>
          </p:cNvPr>
          <p:cNvPicPr>
            <a:picLocks noGrp="1" noChangeAspect="1"/>
          </p:cNvPicPr>
          <p:nvPr>
            <p:ph idx="1"/>
          </p:nvPr>
        </p:nvPicPr>
        <p:blipFill>
          <a:blip r:embed="rId2"/>
          <a:stretch>
            <a:fillRect/>
          </a:stretch>
        </p:blipFill>
        <p:spPr>
          <a:xfrm>
            <a:off x="253045" y="493130"/>
            <a:ext cx="6456825" cy="4586119"/>
          </a:xfrm>
        </p:spPr>
      </p:pic>
    </p:spTree>
    <p:extLst>
      <p:ext uri="{BB962C8B-B14F-4D97-AF65-F5344CB8AC3E}">
        <p14:creationId xmlns:p14="http://schemas.microsoft.com/office/powerpoint/2010/main" val="223195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7" name="Content Placeholder 6">
            <a:extLst>
              <a:ext uri="{FF2B5EF4-FFF2-40B4-BE49-F238E27FC236}">
                <a16:creationId xmlns:a16="http://schemas.microsoft.com/office/drawing/2014/main" id="{94C595F8-07EC-4035-BD2C-B9D30C8DC31C}"/>
              </a:ext>
            </a:extLst>
          </p:cNvPr>
          <p:cNvPicPr>
            <a:picLocks noGrp="1" noChangeAspect="1"/>
          </p:cNvPicPr>
          <p:nvPr>
            <p:ph idx="1"/>
          </p:nvPr>
        </p:nvPicPr>
        <p:blipFill>
          <a:blip r:embed="rId2"/>
          <a:stretch>
            <a:fillRect/>
          </a:stretch>
        </p:blipFill>
        <p:spPr>
          <a:xfrm>
            <a:off x="122333" y="493132"/>
            <a:ext cx="6568986" cy="4576022"/>
          </a:xfrm>
        </p:spPr>
      </p:pic>
    </p:spTree>
    <p:extLst>
      <p:ext uri="{BB962C8B-B14F-4D97-AF65-F5344CB8AC3E}">
        <p14:creationId xmlns:p14="http://schemas.microsoft.com/office/powerpoint/2010/main" val="420093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sp>
        <p:nvSpPr>
          <p:cNvPr id="4" name="Content Placeholder 3">
            <a:extLst>
              <a:ext uri="{FF2B5EF4-FFF2-40B4-BE49-F238E27FC236}">
                <a16:creationId xmlns:a16="http://schemas.microsoft.com/office/drawing/2014/main" id="{46466146-E042-422B-B282-49830D3707D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6751831-28F4-428C-A92A-C11F187FA49B}"/>
              </a:ext>
            </a:extLst>
          </p:cNvPr>
          <p:cNvPicPr>
            <a:picLocks noChangeAspect="1"/>
          </p:cNvPicPr>
          <p:nvPr/>
        </p:nvPicPr>
        <p:blipFill>
          <a:blip r:embed="rId2"/>
          <a:stretch>
            <a:fillRect/>
          </a:stretch>
        </p:blipFill>
        <p:spPr>
          <a:xfrm>
            <a:off x="219907" y="493131"/>
            <a:ext cx="6413611" cy="4481415"/>
          </a:xfrm>
          <a:prstGeom prst="rect">
            <a:avLst/>
          </a:prstGeom>
        </p:spPr>
      </p:pic>
    </p:spTree>
    <p:extLst>
      <p:ext uri="{BB962C8B-B14F-4D97-AF65-F5344CB8AC3E}">
        <p14:creationId xmlns:p14="http://schemas.microsoft.com/office/powerpoint/2010/main" val="326250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5" name="Content Placeholder 4">
            <a:extLst>
              <a:ext uri="{FF2B5EF4-FFF2-40B4-BE49-F238E27FC236}">
                <a16:creationId xmlns:a16="http://schemas.microsoft.com/office/drawing/2014/main" id="{5271CAB5-D042-4DC9-A12F-2A3233100062}"/>
              </a:ext>
            </a:extLst>
          </p:cNvPr>
          <p:cNvPicPr>
            <a:picLocks noGrp="1" noChangeAspect="1"/>
          </p:cNvPicPr>
          <p:nvPr>
            <p:ph idx="1"/>
          </p:nvPr>
        </p:nvPicPr>
        <p:blipFill>
          <a:blip r:embed="rId2"/>
          <a:stretch>
            <a:fillRect/>
          </a:stretch>
        </p:blipFill>
        <p:spPr>
          <a:xfrm>
            <a:off x="11725" y="493130"/>
            <a:ext cx="6698146" cy="4521899"/>
          </a:xfrm>
        </p:spPr>
      </p:pic>
    </p:spTree>
    <p:extLst>
      <p:ext uri="{BB962C8B-B14F-4D97-AF65-F5344CB8AC3E}">
        <p14:creationId xmlns:p14="http://schemas.microsoft.com/office/powerpoint/2010/main" val="231647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9" name="Content Placeholder 8">
            <a:extLst>
              <a:ext uri="{FF2B5EF4-FFF2-40B4-BE49-F238E27FC236}">
                <a16:creationId xmlns:a16="http://schemas.microsoft.com/office/drawing/2014/main" id="{1A60B694-902C-4A2C-8296-2B041DA5614F}"/>
              </a:ext>
            </a:extLst>
          </p:cNvPr>
          <p:cNvPicPr>
            <a:picLocks noGrp="1" noChangeAspect="1"/>
          </p:cNvPicPr>
          <p:nvPr>
            <p:ph idx="1"/>
          </p:nvPr>
        </p:nvPicPr>
        <p:blipFill>
          <a:blip r:embed="rId2"/>
          <a:stretch>
            <a:fillRect/>
          </a:stretch>
        </p:blipFill>
        <p:spPr>
          <a:xfrm>
            <a:off x="0" y="493132"/>
            <a:ext cx="6709870" cy="4576022"/>
          </a:xfrm>
        </p:spPr>
      </p:pic>
    </p:spTree>
    <p:extLst>
      <p:ext uri="{BB962C8B-B14F-4D97-AF65-F5344CB8AC3E}">
        <p14:creationId xmlns:p14="http://schemas.microsoft.com/office/powerpoint/2010/main" val="270233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809B-549B-4825-BBB5-88DC2DEFD8A4}"/>
              </a:ext>
            </a:extLst>
          </p:cNvPr>
          <p:cNvSpPr>
            <a:spLocks noGrp="1"/>
          </p:cNvSpPr>
          <p:nvPr>
            <p:ph type="title"/>
          </p:nvPr>
        </p:nvSpPr>
        <p:spPr>
          <a:xfrm>
            <a:off x="2739540" y="74346"/>
            <a:ext cx="1374346" cy="418785"/>
          </a:xfrm>
        </p:spPr>
        <p:txBody>
          <a:bodyPr>
            <a:normAutofit/>
          </a:bodyPr>
          <a:lstStyle/>
          <a:p>
            <a:pPr algn="ctr"/>
            <a:r>
              <a:rPr lang="en-US" sz="1800" b="1" u="sng" dirty="0"/>
              <a:t>Source code</a:t>
            </a:r>
          </a:p>
        </p:txBody>
      </p:sp>
      <p:pic>
        <p:nvPicPr>
          <p:cNvPr id="6" name="Content Placeholder 5">
            <a:extLst>
              <a:ext uri="{FF2B5EF4-FFF2-40B4-BE49-F238E27FC236}">
                <a16:creationId xmlns:a16="http://schemas.microsoft.com/office/drawing/2014/main" id="{C8509A82-73E1-4BE4-A878-FF86E9213627}"/>
              </a:ext>
            </a:extLst>
          </p:cNvPr>
          <p:cNvPicPr>
            <a:picLocks noGrp="1" noChangeAspect="1"/>
          </p:cNvPicPr>
          <p:nvPr>
            <p:ph idx="1"/>
          </p:nvPr>
        </p:nvPicPr>
        <p:blipFill>
          <a:blip r:embed="rId2"/>
          <a:stretch>
            <a:fillRect/>
          </a:stretch>
        </p:blipFill>
        <p:spPr>
          <a:xfrm>
            <a:off x="0" y="493132"/>
            <a:ext cx="6709869" cy="4650368"/>
          </a:xfrm>
        </p:spPr>
      </p:pic>
    </p:spTree>
    <p:extLst>
      <p:ext uri="{BB962C8B-B14F-4D97-AF65-F5344CB8AC3E}">
        <p14:creationId xmlns:p14="http://schemas.microsoft.com/office/powerpoint/2010/main" val="74548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Words>
  <Application>Microsoft Office PowerPoint</Application>
  <PresentationFormat>On-screen Show (16:9)</PresentationFormat>
  <Paragraphs>26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Riya 1.0  The Personal Assistant </vt:lpstr>
      <vt:lpstr>PowerPoint Presentation</vt:lpstr>
      <vt:lpstr>PowerPoint Presentation</vt:lpstr>
      <vt:lpstr>Source code</vt:lpstr>
      <vt:lpstr>Source code</vt:lpstr>
      <vt:lpstr>Source code</vt:lpstr>
      <vt:lpstr>Source code</vt:lpstr>
      <vt:lpstr>Source code</vt:lpstr>
      <vt:lpstr>Source code</vt:lpstr>
      <vt:lpstr>Source code</vt:lpstr>
      <vt:lpstr>Source code</vt:lpstr>
      <vt:lpstr>Source code</vt:lpstr>
      <vt:lpstr>Source code</vt:lpstr>
      <vt:lpstr>Source code</vt:lpstr>
      <vt:lpstr>Source code</vt:lpstr>
      <vt:lpstr>Source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2023-03-13T11:02:05Z</dcterms:modified>
</cp:coreProperties>
</file>