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0F2F-E266-1440-9F93-F67A7AB5C707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348D-E7DE-2147-ABBE-32DFEF595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</a:rPr>
              <a:t>Resource Less Testing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				With Robot Framework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4465"/>
            <a:ext cx="10515600" cy="401249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Robot Framework is useful 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Robot Framework will 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will be the result of using Robot Framework?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FUTUER SCOPE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on Robot Framework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919223" y="1400539"/>
            <a:ext cx="7715491" cy="1273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Robot Framework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6101"/>
            <a:ext cx="10515600" cy="345086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Provide guarantee on Customer Satisfaction 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Reduce UI Testing cost and time more than 95%</a:t>
            </a:r>
          </a:p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919223" y="1400539"/>
            <a:ext cx="7715491" cy="1273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Robot Framework will work?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6" y="1519191"/>
            <a:ext cx="1398947" cy="1398947"/>
          </a:xfrm>
        </p:spPr>
      </p:pic>
      <p:sp>
        <p:nvSpPr>
          <p:cNvPr id="4" name="Pentagon 3"/>
          <p:cNvSpPr/>
          <p:nvPr/>
        </p:nvSpPr>
        <p:spPr>
          <a:xfrm>
            <a:off x="965522" y="1215344"/>
            <a:ext cx="7715491" cy="1273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48" y="1644914"/>
            <a:ext cx="1147500" cy="1147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44396" y="1964415"/>
            <a:ext cx="1261641" cy="45693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5942" y="1959142"/>
            <a:ext cx="1261641" cy="45693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7500394" y="1567557"/>
            <a:ext cx="3009418" cy="1147500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8227" y="1912839"/>
            <a:ext cx="267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Robot Framework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45" y="4097438"/>
            <a:ext cx="1024222" cy="13021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98" y="3745373"/>
            <a:ext cx="1241385" cy="1241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65" y="3724633"/>
            <a:ext cx="2461107" cy="16170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566" y="4097438"/>
            <a:ext cx="1236562" cy="123656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823268" y="2874010"/>
            <a:ext cx="2837967" cy="9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65803" y="2918138"/>
            <a:ext cx="682906" cy="10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681014" y="2937208"/>
            <a:ext cx="214552" cy="68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736466" y="2918138"/>
            <a:ext cx="1527858" cy="82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22876" y="5602147"/>
            <a:ext cx="141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Write Manual Test Case /Scenario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5942" y="5267559"/>
            <a:ext cx="1261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Generate Automation Script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00394" y="5399590"/>
            <a:ext cx="184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Execute Automation Script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278319" y="5515589"/>
            <a:ext cx="1527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Capture Screenshot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will be the result of using Robot Framework</a:t>
            </a:r>
          </a:p>
        </p:txBody>
      </p:sp>
      <p:sp>
        <p:nvSpPr>
          <p:cNvPr id="4" name="Pentagon 3"/>
          <p:cNvSpPr/>
          <p:nvPr/>
        </p:nvSpPr>
        <p:spPr>
          <a:xfrm>
            <a:off x="965523" y="1481561"/>
            <a:ext cx="10180898" cy="925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737"/>
            <a:ext cx="10515600" cy="3645113"/>
          </a:xfrm>
        </p:spPr>
      </p:pic>
    </p:spTree>
    <p:extLst>
      <p:ext uri="{BB962C8B-B14F-4D97-AF65-F5344CB8AC3E}">
        <p14:creationId xmlns:p14="http://schemas.microsoft.com/office/powerpoint/2010/main" val="7433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Scope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 Robot Framework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0603"/>
            <a:ext cx="10515600" cy="3526360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Use Artificial Intelligence for Validating business logic and expected output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First product in the planet for Resource Less UI testing  for manual and automation both.</a:t>
            </a:r>
          </a:p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965522" y="1215344"/>
            <a:ext cx="8166903" cy="1273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80" y="552410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42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42" y="203381"/>
            <a:ext cx="9745883" cy="6417337"/>
          </a:xfrm>
        </p:spPr>
      </p:pic>
    </p:spTree>
    <p:extLst>
      <p:ext uri="{BB962C8B-B14F-4D97-AF65-F5344CB8AC3E}">
        <p14:creationId xmlns:p14="http://schemas.microsoft.com/office/powerpoint/2010/main" val="447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99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Resource Less Testing</vt:lpstr>
      <vt:lpstr>Contents</vt:lpstr>
      <vt:lpstr>Why Robot Framework is useful</vt:lpstr>
      <vt:lpstr>How Robot Framework will work? </vt:lpstr>
      <vt:lpstr>What will be the result of using Robot Framework</vt:lpstr>
      <vt:lpstr>Future Scope on Robot Framework </vt:lpstr>
      <vt:lpstr> </vt:lpstr>
      <vt:lpstr>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Gourab Banerjee</dc:creator>
  <cp:lastModifiedBy>Gourab Banerjee</cp:lastModifiedBy>
  <cp:revision>20</cp:revision>
  <dcterms:created xsi:type="dcterms:W3CDTF">2017-08-03T05:41:02Z</dcterms:created>
  <dcterms:modified xsi:type="dcterms:W3CDTF">2017-08-03T10:20:34Z</dcterms:modified>
</cp:coreProperties>
</file>