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7767-2591-4C0F-A172-F3322155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3033-607A-4E4D-BA0A-6FA81DC3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EF8-2973-4EFB-BE8B-CE78B74C00B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4AFB-3FCC-499F-B030-064D2882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1AD8-2F4A-4D88-A583-840C0A1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298-9B68-468D-9C80-CFEED72C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EDEEE-9092-4599-AB7E-0875510F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054F-50CC-4D9B-9A90-DEDDA342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775A-CFE6-4673-9ADA-CDA6061F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6EF8-2973-4EFB-BE8B-CE78B74C00B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CC37-7534-4D86-9DD5-FC6221CF5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9930-A5D6-48C5-AABE-EB86906E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4298-9B68-468D-9C80-CFEED72C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FAEA04-46F7-4E28-964D-9AAAA9E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Simple Manager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51C96-8544-4BC4-B87F-9B9BEE18CC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D3A1DA-1F75-4368-926E-3C09642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64C81-EC20-4278-9B91-3B1045A235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7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F98832-7413-43DB-BCCF-9EE1450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Challenges 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01833-EBAF-48A7-935C-80521F10C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F5DE01-48E0-4EDB-89F5-A18C4CC8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Future Updates 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405FD-123F-46F9-B5C9-7F52FF724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8A9E5B-7BF7-4183-935F-716E09C4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/>
              <a:t>Thank you</a:t>
            </a:r>
            <a:endParaRPr lang="en-US" sz="1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89028-93B1-4F5C-B9E3-BC31A9F81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7EDD3E-B81E-4DB4-8538-24C9709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39EFA-DB95-4FE8-AE89-F26D588B6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F206A6-4511-4839-B67D-E0A43C4B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/>
              <a:t>What is Employee Management System?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8B876-CB8D-4035-B470-E431ED070D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7C93CE-EA59-4342-923F-033D35B8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What is Employee Management System?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4D5F2-2A5D-4524-B869-362E7A88ED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B492DC-94D0-411B-9DA0-990EF965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Benefits of An Employee management System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E9E2B-5059-45F7-AD82-37F08F6F83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EB7BCA-F499-4318-B891-7FAD525A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Simple Manager System Diagram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7EAB2-5FA5-46FA-959E-3071A5188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4C4ACD-AD11-47FA-A590-A214616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3F55B-9190-4647-B347-E6E95D897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8D4550-B881-4319-AA4B-42F2FFF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1D6FE-F437-4996-9441-5160B5BD4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2AA3C9-0665-42E8-8AE5-0A1FE46C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61A5D-C614-422B-BC5F-4D875CAC30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7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Simple Manager</vt:lpstr>
      <vt:lpstr>Team Members</vt:lpstr>
      <vt:lpstr>What is Employee Management System?</vt:lpstr>
      <vt:lpstr>What is Employee Management System?</vt:lpstr>
      <vt:lpstr>Benefits of An Employee management System</vt:lpstr>
      <vt:lpstr>Simple Manager System Diagram</vt:lpstr>
      <vt:lpstr>PowerPoint Presentation</vt:lpstr>
      <vt:lpstr>PowerPoint Presentation</vt:lpstr>
      <vt:lpstr>PowerPoint Presentation</vt:lpstr>
      <vt:lpstr>PowerPoint Presentation</vt:lpstr>
      <vt:lpstr>Challenges </vt:lpstr>
      <vt:lpstr>Future Updates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Manager</dc:title>
  <dc:creator>Gourab</dc:creator>
  <cp:lastModifiedBy>Gourab</cp:lastModifiedBy>
  <cp:revision>1</cp:revision>
  <dcterms:created xsi:type="dcterms:W3CDTF">2023-08-08T03:25:14Z</dcterms:created>
  <dcterms:modified xsi:type="dcterms:W3CDTF">2023-08-08T03:25:14Z</dcterms:modified>
</cp:coreProperties>
</file>