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6" r:id="rId2"/>
    <p:sldId id="256" r:id="rId3"/>
    <p:sldId id="257" r:id="rId4"/>
    <p:sldId id="258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1E9C22-25F6-422E-B452-06A91C84CB14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AFBF333-D9E5-496E-8774-A767D6C54A69}" type="slidenum">
              <a:rPr lang="fr-FR" smtClean="0"/>
              <a:t>‹N°›</a:t>
            </a:fld>
            <a:endParaRPr lang="fr-FR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7572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9C22-25F6-422E-B452-06A91C84CB14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F333-D9E5-496E-8774-A767D6C54A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922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9C22-25F6-422E-B452-06A91C84CB14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F333-D9E5-496E-8774-A767D6C54A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7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9C22-25F6-422E-B452-06A91C84CB14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F333-D9E5-496E-8774-A767D6C54A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44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1E9C22-25F6-422E-B452-06A91C84CB14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FBF333-D9E5-496E-8774-A767D6C54A6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66217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9C22-25F6-422E-B452-06A91C84CB14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F333-D9E5-496E-8774-A767D6C54A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58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9C22-25F6-422E-B452-06A91C84CB14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F333-D9E5-496E-8774-A767D6C54A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41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9C22-25F6-422E-B452-06A91C84CB14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F333-D9E5-496E-8774-A767D6C54A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52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9C22-25F6-422E-B452-06A91C84CB14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F333-D9E5-496E-8774-A767D6C54A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83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1E9C22-25F6-422E-B452-06A91C84CB14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FBF333-D9E5-496E-8774-A767D6C54A69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04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1E9C22-25F6-422E-B452-06A91C84CB14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FBF333-D9E5-496E-8774-A767D6C54A69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99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91E9C22-25F6-422E-B452-06A91C84CB14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AFBF333-D9E5-496E-8774-A767D6C54A69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166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1649" y="2356590"/>
            <a:ext cx="3855720" cy="2157884"/>
          </a:xfrm>
        </p:spPr>
        <p:txBody>
          <a:bodyPr>
            <a:noAutofit/>
          </a:bodyPr>
          <a:lstStyle/>
          <a:p>
            <a:r>
              <a:rPr lang="en-US" dirty="0" smtClean="0"/>
              <a:t>We </a:t>
            </a:r>
            <a:r>
              <a:rPr lang="en-US" smtClean="0"/>
              <a:t>will start </a:t>
            </a:r>
            <a:r>
              <a:rPr lang="en-US" dirty="0" smtClean="0"/>
              <a:t>in a few minutes</a:t>
            </a:r>
            <a:endParaRPr lang="en-US" dirty="0"/>
          </a:p>
        </p:txBody>
      </p:sp>
      <p:pic>
        <p:nvPicPr>
          <p:cNvPr id="5" name="Espace réservé pour une image  4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-23"/>
          <a:stretch/>
        </p:blipFill>
        <p:spPr>
          <a:xfrm>
            <a:off x="5551714" y="0"/>
            <a:ext cx="6640286" cy="6857999"/>
          </a:xfrm>
        </p:spPr>
      </p:pic>
    </p:spTree>
    <p:extLst>
      <p:ext uri="{BB962C8B-B14F-4D97-AF65-F5344CB8AC3E}">
        <p14:creationId xmlns:p14="http://schemas.microsoft.com/office/powerpoint/2010/main" val="280552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709852" y="2377441"/>
            <a:ext cx="488550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800" dirty="0" smtClean="0"/>
              <a:t>CRUD</a:t>
            </a:r>
            <a:endParaRPr lang="fr-FR" sz="13800" dirty="0"/>
          </a:p>
        </p:txBody>
      </p:sp>
      <p:sp>
        <p:nvSpPr>
          <p:cNvPr id="3" name="ZoneTexte 2"/>
          <p:cNvSpPr txBox="1"/>
          <p:nvPr/>
        </p:nvSpPr>
        <p:spPr>
          <a:xfrm>
            <a:off x="1946366" y="1162594"/>
            <a:ext cx="2390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Create</a:t>
            </a:r>
            <a:endParaRPr lang="en-US" sz="4800" dirty="0"/>
          </a:p>
        </p:txBody>
      </p:sp>
      <p:sp>
        <p:nvSpPr>
          <p:cNvPr id="4" name="ZoneTexte 3"/>
          <p:cNvSpPr txBox="1"/>
          <p:nvPr/>
        </p:nvSpPr>
        <p:spPr>
          <a:xfrm>
            <a:off x="1746069" y="5003074"/>
            <a:ext cx="2390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Read</a:t>
            </a:r>
            <a:endParaRPr lang="en-US" sz="4800" dirty="0"/>
          </a:p>
        </p:txBody>
      </p:sp>
      <p:sp>
        <p:nvSpPr>
          <p:cNvPr id="5" name="ZoneTexte 4"/>
          <p:cNvSpPr txBox="1"/>
          <p:nvPr/>
        </p:nvSpPr>
        <p:spPr>
          <a:xfrm>
            <a:off x="8033657" y="1136802"/>
            <a:ext cx="2390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Delete</a:t>
            </a:r>
            <a:endParaRPr lang="en-US" sz="4800" dirty="0"/>
          </a:p>
        </p:txBody>
      </p:sp>
      <p:sp>
        <p:nvSpPr>
          <p:cNvPr id="6" name="ZoneTexte 5"/>
          <p:cNvSpPr txBox="1"/>
          <p:nvPr/>
        </p:nvSpPr>
        <p:spPr>
          <a:xfrm>
            <a:off x="8033656" y="5003074"/>
            <a:ext cx="2390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Update</a:t>
            </a:r>
            <a:endParaRPr lang="en-US" sz="4800" dirty="0"/>
          </a:p>
        </p:txBody>
      </p:sp>
      <p:cxnSp>
        <p:nvCxnSpPr>
          <p:cNvPr id="7" name="Connecteur droit avec flèche 6"/>
          <p:cNvCxnSpPr/>
          <p:nvPr/>
        </p:nvCxnSpPr>
        <p:spPr>
          <a:xfrm flipH="1" flipV="1">
            <a:off x="3008812" y="1858611"/>
            <a:ext cx="994954" cy="1089243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V="1">
            <a:off x="8196943" y="1871341"/>
            <a:ext cx="796835" cy="1293223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>
            <a:off x="3474720" y="4151642"/>
            <a:ext cx="1857105" cy="102962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6557554" y="4164788"/>
            <a:ext cx="2272937" cy="1016474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38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DATABASES 101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By GOURAI Kawtar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068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906298"/>
            <a:ext cx="9601200" cy="5243527"/>
          </a:xfrm>
        </p:spPr>
        <p:txBody>
          <a:bodyPr>
            <a:normAutofit/>
          </a:bodyPr>
          <a:lstStyle/>
          <a:p>
            <a:r>
              <a:rPr lang="fr-FR" sz="4800" dirty="0" smtClean="0"/>
              <a:t>WHAT?</a:t>
            </a:r>
            <a:endParaRPr lang="fr-FR" sz="4800" dirty="0"/>
          </a:p>
          <a:p>
            <a:pPr lvl="1"/>
            <a:r>
              <a:rPr lang="en-US" sz="4800" i="0" dirty="0"/>
              <a:t>What are </a:t>
            </a:r>
            <a:r>
              <a:rPr lang="en-US" sz="4800" i="0" dirty="0" smtClean="0"/>
              <a:t>databases?</a:t>
            </a:r>
            <a:endParaRPr lang="en-US" sz="4800" i="0" dirty="0"/>
          </a:p>
          <a:p>
            <a:pPr lvl="1"/>
            <a:r>
              <a:rPr lang="en-US" sz="4800" i="0" dirty="0"/>
              <a:t>What are the different types of databases?</a:t>
            </a:r>
          </a:p>
          <a:p>
            <a:r>
              <a:rPr lang="fr-FR" sz="4800" dirty="0" smtClean="0"/>
              <a:t>WHY?</a:t>
            </a:r>
            <a:endParaRPr lang="fr-FR" sz="4800" dirty="0"/>
          </a:p>
          <a:p>
            <a:r>
              <a:rPr lang="fr-FR" sz="4800" dirty="0" smtClean="0"/>
              <a:t>HOW?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321524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What are databases?</a:t>
            </a:r>
            <a:endParaRPr lang="en-US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Collection of information (data)</a:t>
            </a:r>
          </a:p>
          <a:p>
            <a:r>
              <a:rPr lang="en-US" sz="4800" dirty="0" smtClean="0"/>
              <a:t>Organized and stored</a:t>
            </a:r>
          </a:p>
          <a:p>
            <a:r>
              <a:rPr lang="en-US" sz="4800" dirty="0" smtClean="0"/>
              <a:t>Managed by a DBMS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1340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2710548"/>
            <a:ext cx="9601200" cy="1485900"/>
          </a:xfrm>
        </p:spPr>
        <p:txBody>
          <a:bodyPr>
            <a:noAutofit/>
          </a:bodyPr>
          <a:lstStyle/>
          <a:p>
            <a:r>
              <a:rPr lang="en-US" sz="5400" dirty="0" smtClean="0"/>
              <a:t>Why do we use databases?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51267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3444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Types?</a:t>
            </a:r>
            <a:endParaRPr lang="en-US" sz="60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371600" y="1920244"/>
            <a:ext cx="9601200" cy="4258491"/>
          </a:xfrm>
        </p:spPr>
        <p:txBody>
          <a:bodyPr>
            <a:noAutofit/>
          </a:bodyPr>
          <a:lstStyle/>
          <a:p>
            <a:r>
              <a:rPr lang="en-US" sz="2800" b="1" dirty="0"/>
              <a:t>Relational databases: </a:t>
            </a:r>
            <a:r>
              <a:rPr lang="en-US" sz="2800" dirty="0"/>
              <a:t>tables (columns and rows)</a:t>
            </a:r>
          </a:p>
          <a:p>
            <a:r>
              <a:rPr lang="en-US" sz="2800" b="1" dirty="0"/>
              <a:t>NoSQL databases:</a:t>
            </a:r>
            <a:r>
              <a:rPr lang="en-US" sz="2800" dirty="0"/>
              <a:t>  allows unstructured and semistructured data to be stored and manipulated </a:t>
            </a:r>
            <a:endParaRPr lang="en-US" sz="2800" dirty="0" smtClean="0"/>
          </a:p>
          <a:p>
            <a:r>
              <a:rPr lang="en-US" sz="2800" b="1" dirty="0" smtClean="0"/>
              <a:t>Object-oriented </a:t>
            </a:r>
            <a:r>
              <a:rPr lang="en-US" sz="2800" b="1" dirty="0"/>
              <a:t>databases:</a:t>
            </a:r>
            <a:r>
              <a:rPr lang="en-US" sz="2800" dirty="0"/>
              <a:t> data represented as </a:t>
            </a:r>
            <a:r>
              <a:rPr lang="en-US" sz="2800" dirty="0" smtClean="0"/>
              <a:t>objects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565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8537" y="1672046"/>
            <a:ext cx="9601200" cy="3581400"/>
          </a:xfrm>
        </p:spPr>
        <p:txBody>
          <a:bodyPr>
            <a:noAutofit/>
          </a:bodyPr>
          <a:lstStyle/>
          <a:p>
            <a:r>
              <a:rPr lang="en-US" sz="2800" b="1" dirty="0"/>
              <a:t>Distributed databases:</a:t>
            </a:r>
            <a:r>
              <a:rPr lang="en-US" sz="2800" dirty="0"/>
              <a:t> 2 or more files located in different </a:t>
            </a:r>
            <a:r>
              <a:rPr lang="en-US" sz="2800" dirty="0" smtClean="0"/>
              <a:t>sites</a:t>
            </a:r>
            <a:endParaRPr lang="en-US" sz="2800" b="1" dirty="0" smtClean="0"/>
          </a:p>
          <a:p>
            <a:r>
              <a:rPr lang="en-US" sz="2800" b="1" dirty="0" smtClean="0"/>
              <a:t>Data </a:t>
            </a:r>
            <a:r>
              <a:rPr lang="en-US" sz="2800" b="1" dirty="0"/>
              <a:t>warehouses: </a:t>
            </a:r>
            <a:r>
              <a:rPr lang="en-US" sz="2800" dirty="0"/>
              <a:t>central repositories of data, for fast queries and analysis</a:t>
            </a:r>
          </a:p>
          <a:p>
            <a:r>
              <a:rPr lang="en-US" sz="2800" b="1" dirty="0"/>
              <a:t>Graph databases: </a:t>
            </a:r>
            <a:r>
              <a:rPr lang="en-US" sz="2800" dirty="0"/>
              <a:t>store data in terms of entities and the relationships between </a:t>
            </a:r>
            <a:r>
              <a:rPr lang="en-US" sz="2800" dirty="0" smtClean="0"/>
              <a:t>entities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Other types</a:t>
            </a:r>
            <a:endParaRPr lang="en-US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2939143"/>
            <a:ext cx="9601200" cy="1933303"/>
          </a:xfrm>
        </p:spPr>
        <p:txBody>
          <a:bodyPr>
            <a:normAutofit/>
          </a:bodyPr>
          <a:lstStyle/>
          <a:p>
            <a:r>
              <a:rPr lang="en-US" sz="2800" dirty="0"/>
              <a:t>We can add </a:t>
            </a:r>
            <a:r>
              <a:rPr lang="en-US" sz="2800" b="1" dirty="0"/>
              <a:t>cloud databases</a:t>
            </a:r>
            <a:r>
              <a:rPr lang="fr-FR" sz="2800" b="1" dirty="0"/>
              <a:t>: </a:t>
            </a:r>
            <a:r>
              <a:rPr lang="en-US" sz="2800" dirty="0"/>
              <a:t>collections of data, either structured or unstructured, that reside on a private, public, or hybrid cloud computing </a:t>
            </a:r>
            <a:r>
              <a:rPr lang="en-US" sz="2800" dirty="0" smtClean="0"/>
              <a:t>platform</a:t>
            </a:r>
            <a:endParaRPr lang="fr-FR" sz="2800" b="1" i="1" dirty="0"/>
          </a:p>
        </p:txBody>
      </p:sp>
    </p:spTree>
    <p:extLst>
      <p:ext uri="{BB962C8B-B14F-4D97-AF65-F5344CB8AC3E}">
        <p14:creationId xmlns:p14="http://schemas.microsoft.com/office/powerpoint/2010/main" val="88757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 smtClean="0"/>
              <a:t>How?</a:t>
            </a:r>
            <a:endParaRPr lang="fr-FR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2965269"/>
            <a:ext cx="9601200" cy="176348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can we use relational databases in web apps?</a:t>
            </a:r>
          </a:p>
          <a:p>
            <a:r>
              <a:rPr lang="en-US" sz="2800" dirty="0" smtClean="0"/>
              <a:t>Implementing CRUD Operations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355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558</TotalTime>
  <Words>169</Words>
  <Application>Microsoft Office PowerPoint</Application>
  <PresentationFormat>Grand écran</PresentationFormat>
  <Paragraphs>30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We will start in a few minutes</vt:lpstr>
      <vt:lpstr>DATABASES 101</vt:lpstr>
      <vt:lpstr>Présentation PowerPoint</vt:lpstr>
      <vt:lpstr>What are databases?</vt:lpstr>
      <vt:lpstr>Why do we use databases?</vt:lpstr>
      <vt:lpstr>Types?</vt:lpstr>
      <vt:lpstr>Présentation PowerPoint</vt:lpstr>
      <vt:lpstr>Other types</vt:lpstr>
      <vt:lpstr>How?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101</dc:title>
  <dc:creator>Kawtar</dc:creator>
  <cp:lastModifiedBy>Kawtar</cp:lastModifiedBy>
  <cp:revision>13</cp:revision>
  <dcterms:created xsi:type="dcterms:W3CDTF">2021-04-20T03:00:19Z</dcterms:created>
  <dcterms:modified xsi:type="dcterms:W3CDTF">2021-04-21T02:56:27Z</dcterms:modified>
</cp:coreProperties>
</file>