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montserratregular"/>
              </a:rPr>
              <a:t>Government of Kerala</a:t>
            </a:r>
            <a:endParaRPr b="1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SIH1326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regular"/>
              </a:rPr>
              <a:t>Ideate and implement a system to enhance the quality of education in rural areas.</a:t>
            </a: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Eliminators </a:t>
            </a:r>
            <a:endParaRPr lang="en-US" b="1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Rishi Raj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b="1" i="0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U-0841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Information Technology, Nagpur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Education for All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41423" y="7101"/>
            <a:ext cx="5485608" cy="59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41423" y="682954"/>
            <a:ext cx="6993565" cy="6092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/>
              <a:t>We are looking for a solution by an </a:t>
            </a:r>
            <a:r>
              <a:rPr lang="en-IN" b="1" dirty="0"/>
              <a:t>android</a:t>
            </a:r>
            <a:r>
              <a:rPr lang="en-IN" dirty="0"/>
              <a:t> and </a:t>
            </a:r>
            <a:r>
              <a:rPr lang="en-IN" b="1" dirty="0"/>
              <a:t>web </a:t>
            </a:r>
            <a:r>
              <a:rPr lang="en-IN" dirty="0"/>
              <a:t>based</a:t>
            </a:r>
            <a:r>
              <a:rPr lang="en-IN" b="1" dirty="0"/>
              <a:t> </a:t>
            </a:r>
            <a:r>
              <a:rPr lang="en-IN" dirty="0"/>
              <a:t>application</a:t>
            </a:r>
            <a:r>
              <a:rPr lang="en-IN" b="1" dirty="0"/>
              <a:t> to bridge the gap between the students and educators </a:t>
            </a:r>
            <a:r>
              <a:rPr lang="en-IN" dirty="0"/>
              <a:t>that will serve as a platform to educate children and upskill the youth.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/>
              <a:t>The prototype will work as follows: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There will be a portal on which students and potential educators need to register, screening of educators will be done using </a:t>
            </a:r>
            <a:r>
              <a:rPr lang="en-US" b="1" dirty="0"/>
              <a:t>ATS</a:t>
            </a:r>
            <a:r>
              <a:rPr lang="en-US" dirty="0"/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 further </a:t>
            </a:r>
            <a:r>
              <a:rPr lang="en-US" b="1" dirty="0"/>
              <a:t>thorough evaluation of the educator </a:t>
            </a:r>
            <a:r>
              <a:rPr lang="en-US" dirty="0"/>
              <a:t>to be conducted to check whether they are suitable and fit for teaching.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Then students need to join the course which they want to and the educator can take </a:t>
            </a:r>
            <a:r>
              <a:rPr lang="en-US" b="1" dirty="0"/>
              <a:t>live sessions </a:t>
            </a:r>
            <a:r>
              <a:rPr lang="en-US" dirty="0"/>
              <a:t>or provide </a:t>
            </a:r>
            <a:r>
              <a:rPr lang="en-US" b="1" dirty="0"/>
              <a:t>recorded lectures </a:t>
            </a:r>
            <a:r>
              <a:rPr lang="en-US" dirty="0"/>
              <a:t>on the portal itself with </a:t>
            </a:r>
            <a:r>
              <a:rPr lang="en-US" b="1" dirty="0"/>
              <a:t>regular assessments </a:t>
            </a:r>
            <a:r>
              <a:rPr lang="en-US" dirty="0"/>
              <a:t>of students.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After every assessment session, some points and </a:t>
            </a:r>
            <a:r>
              <a:rPr lang="en-US" b="1" dirty="0"/>
              <a:t>certificates</a:t>
            </a:r>
            <a:r>
              <a:rPr lang="en-US" dirty="0"/>
              <a:t> will be rewarded to the students for their performance and students will be asked to give </a:t>
            </a:r>
            <a:r>
              <a:rPr lang="en-US" b="1" dirty="0"/>
              <a:t>feedback</a:t>
            </a:r>
            <a:r>
              <a:rPr lang="en-US" dirty="0"/>
              <a:t> about the course and the educator.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Students will be able to redeem these points in some </a:t>
            </a:r>
            <a:r>
              <a:rPr lang="en-US" b="1" dirty="0"/>
              <a:t>exciting goodies, coupons, prizes</a:t>
            </a:r>
            <a:r>
              <a:rPr lang="en-US" dirty="0"/>
              <a:t> and this will keep them motivated.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Good stack of </a:t>
            </a:r>
            <a:r>
              <a:rPr lang="en-US" b="1" dirty="0"/>
              <a:t>study materials</a:t>
            </a:r>
            <a:r>
              <a:rPr lang="en-US" dirty="0"/>
              <a:t>, information about </a:t>
            </a:r>
            <a:r>
              <a:rPr lang="en-US" b="1" dirty="0"/>
              <a:t>govt. schemes and regular job notifications</a:t>
            </a:r>
            <a:r>
              <a:rPr lang="en-US" dirty="0"/>
              <a:t> will be there.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Initially some investments may be required but later </a:t>
            </a:r>
            <a:r>
              <a:rPr lang="en-US" b="1" dirty="0"/>
              <a:t>the system can sustain on it’s own by the ad-revenue and can generate profits too.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HTML, CSS, JavaScript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React.js, Node.js, MongoDB, Express.js</a:t>
            </a:r>
            <a:endParaRPr lang="en-IN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VS Code, Android Studio, Flutter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PHP, Python, Java, Kotlin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MySQL, </a:t>
            </a:r>
            <a:r>
              <a:rPr lang="en-IN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Numpy</a:t>
            </a:r>
            <a:r>
              <a:rPr lang="en-I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Pandas, AI-ML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Some APIs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861059" y="22469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200" dirty="0"/>
              <a:t>Idea/Approach Details</a:t>
            </a:r>
            <a:endParaRPr sz="32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61059" y="143031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1993392"/>
            <a:ext cx="4838701" cy="47091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Our initial step will </a:t>
            </a:r>
            <a:r>
              <a:rPr lang="en-US" b="1" dirty="0"/>
              <a:t>be creating a user friendly interface</a:t>
            </a:r>
            <a:r>
              <a:rPr lang="en-US" dirty="0"/>
              <a:t> for the portal.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Then the </a:t>
            </a:r>
            <a:r>
              <a:rPr lang="en-US" b="1" dirty="0"/>
              <a:t>selection procedure of educators </a:t>
            </a:r>
            <a:r>
              <a:rPr lang="en-US" dirty="0"/>
              <a:t>will be followed by the experts and </a:t>
            </a:r>
            <a:r>
              <a:rPr lang="en-US" b="1" dirty="0"/>
              <a:t>list of courses</a:t>
            </a:r>
            <a:r>
              <a:rPr lang="en-US" dirty="0"/>
              <a:t> will be introduced.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Now the students will join the course(s) which they want to pursue and after the completion they need to </a:t>
            </a:r>
            <a:r>
              <a:rPr lang="en-US" b="1" dirty="0"/>
              <a:t>pass the evaluation to get the certificate(s).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AI-powered search engine </a:t>
            </a:r>
            <a:r>
              <a:rPr lang="en-US" dirty="0"/>
              <a:t>will be there to resolve </a:t>
            </a:r>
            <a:r>
              <a:rPr lang="en-US" b="1" dirty="0"/>
              <a:t>doubts</a:t>
            </a:r>
            <a:r>
              <a:rPr lang="en-US" dirty="0"/>
              <a:t>. Students can ask and clarify their doubts by typing text or speaking verbally or by searching photo.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In order to keep a check on educators</a:t>
            </a:r>
            <a:r>
              <a:rPr lang="en-US" b="1" dirty="0"/>
              <a:t>, regular feedback</a:t>
            </a:r>
            <a:r>
              <a:rPr lang="en-US" dirty="0"/>
              <a:t> form will be circulated.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Students can also ask </a:t>
            </a:r>
            <a:r>
              <a:rPr lang="en-US" b="1" dirty="0"/>
              <a:t>doubts</a:t>
            </a:r>
            <a:r>
              <a:rPr lang="en-US" dirty="0"/>
              <a:t> on the </a:t>
            </a:r>
            <a:r>
              <a:rPr lang="en-US" b="1" dirty="0"/>
              <a:t>chat or voice/video call sessions.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Offer </a:t>
            </a:r>
            <a:r>
              <a:rPr lang="en-US" b="1" dirty="0"/>
              <a:t>vocational</a:t>
            </a:r>
            <a:r>
              <a:rPr lang="en-US" dirty="0"/>
              <a:t> </a:t>
            </a:r>
            <a:r>
              <a:rPr lang="en-US" b="1" dirty="0"/>
              <a:t>training</a:t>
            </a:r>
            <a:r>
              <a:rPr lang="en-US" dirty="0"/>
              <a:t> programs to enhance </a:t>
            </a:r>
            <a:r>
              <a:rPr lang="en-US" b="1" dirty="0"/>
              <a:t>employability</a:t>
            </a:r>
            <a:r>
              <a:rPr lang="en-US" dirty="0"/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Create support networks to motivate and guide learners.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5999" y="147627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5999" y="548426"/>
            <a:ext cx="4838701" cy="61619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Begin by conducting a thorough assessment and survey of the targeted rural areas to understand their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specific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needs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infrastructure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challenges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Conduct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digital literacy training programs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the rural population to bridge the digital divide.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Develop a section on the platform that provides latest </a:t>
            </a:r>
            <a:r>
              <a:rPr lang="en-US" sz="160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information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about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government grants, scholarships, loans, and incentives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education.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 up Wi-Fi hotspots in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learning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centers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key community areas.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Collaborate with local businesses and industries to create job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placement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programs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internship opportunities for learners.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Implement a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robust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monitoring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evaluation system to track the progress of students and mentors.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analytics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identify areas needing improvement and make data-driven decisions.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Seek partnerships with NGOs, government agencies, and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corporate sponsors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initial funding and support.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Once this system becomes functional on a large scale, it can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generate profits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too.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</a:rPr>
              <a:t>Rishi Raj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Stream : ECE				III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</a:rPr>
              <a:t>Gourav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Stream : ECE				III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</a:rPr>
              <a:t>Harsh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Stream : ECE				III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</a:rPr>
              <a:t>Abhay Kumar Verma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Stream : ECE				III Year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</a:rPr>
              <a:t>Diksha </a:t>
            </a:r>
            <a:r>
              <a:rPr lang="en-US" sz="1200" b="1" dirty="0" err="1">
                <a:solidFill>
                  <a:schemeClr val="tx1"/>
                </a:solidFill>
              </a:rPr>
              <a:t>Kamble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Stream : ECE				III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</a:rPr>
              <a:t>Anant Arya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Stream : ECE				III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>
                <a:solidFill>
                  <a:schemeClr val="tx1"/>
                </a:solidFill>
              </a:rPr>
              <a:t>Dr. Nikhil Agrawal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				Expertise : Digital Filter Design		Domain Experience : 4 Years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881</Words>
  <Application>Microsoft Office PowerPoint</Application>
  <PresentationFormat>Widescreen</PresentationFormat>
  <Paragraphs>68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Libre Franklin</vt:lpstr>
      <vt:lpstr>Calibri</vt:lpstr>
      <vt:lpstr>Roboto</vt:lpstr>
      <vt:lpstr>montserratregular</vt:lpstr>
      <vt:lpstr>Franklin Gothic</vt:lpstr>
      <vt:lpstr>Noto Sans Symbols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Gourav Beniwal</cp:lastModifiedBy>
  <cp:revision>5</cp:revision>
  <dcterms:created xsi:type="dcterms:W3CDTF">2022-02-11T07:14:46Z</dcterms:created>
  <dcterms:modified xsi:type="dcterms:W3CDTF">2023-09-18T03:29:26Z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