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4722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AD36A-181E-9345-9812-1F141AC26A70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ED8C0-94E6-2B4A-8392-29CE92C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59E-81FA-1861-01C4-3478E848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12D-23BB-6292-3B3C-AC6B43243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E782-48ED-B5C5-76D2-8FB76EF2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AC08-5B28-0A45-E23B-8A0A50C5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88E4-B200-0073-FAB0-BDA4511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BCB6-6F00-AC2D-BCCC-6DBC03A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69BF-9140-1A51-6014-28ADC592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46EA-8ED5-2C24-57BB-ECA9533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544A-D171-0427-A314-9025B12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0605-C271-6FB7-E4FB-AD37614C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F9643-3B09-825E-9DB1-EBE8A5EE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3CF8-C98C-0304-8ED3-6CA26E10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5695-3348-D0C9-F092-CF61EFDC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A0D2-19A3-6632-5595-75BA049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1E5E-71C4-B85E-6ECE-89F96F7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0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E3FE-11B3-48A0-9ED3-518C74B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DACF-9A88-C7FA-0BC1-B25BEA8C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A95E-EADC-E810-AC2B-5B86F3D7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B6BF-C892-253C-DBFB-8ECBA6B8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952E-D330-4FB6-D538-D1B90786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221-CC80-501A-7FF8-2200AF76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AB431-D5CF-FFF0-2252-9B9999CC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9973-E44D-7191-7EC9-B5FC2F38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BCD4-25D1-D8B5-A998-2E7FE53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D082-042E-F00C-1777-EDFCDCA8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9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E401-E18E-9992-033E-45B038B5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6235-D3AD-44C9-EC5E-74013BE9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4D93B-3482-CF50-50C2-36F9BD12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035B-77AC-BF53-022B-F86010D0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E643-CC2B-0E15-2C5E-F1EBB417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3884-71D2-D048-8AE7-B1CE442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F8DC-D928-3FA3-AFB3-4285EBF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467C-44AD-DD07-AC30-05270330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2498F-5A20-F534-AC30-BD18DFCF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1953-6CC8-3294-16AA-B9BA7F06F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D22ED-5689-1248-AE96-9CA84826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0C03-81C3-7645-A217-D4F9CA0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51DB7-439E-5EF7-D0FF-8D50597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83AF5-6770-0071-3D7F-E043B5B2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4765-CF38-930E-F7CD-41F0203D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2214F-E500-ECE2-2BFC-C1192D32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114D-AE62-546C-0EF2-B40BD4A6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50F03-FF82-84AD-61C1-1F75B16A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BC5DB-4929-C653-F3E7-67959C08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11CB-DC54-A98A-C0EA-F047BAAB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77E4C-4EF0-E660-767C-6A17D28F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56C-67AD-9163-E116-D3EA35F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4A3F-BE30-6C9E-DF04-2EF41720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05F1-8D36-7200-187D-41628017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DCCE-759B-C6B7-20FA-750DA48A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B764-C044-B49B-4415-B876406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F35A-EABF-BFB2-BF81-943A62E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2D75-1C45-09C3-6061-31464D2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FBE8C-FD18-1020-E87D-C75BBA31A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AE46-1943-F2D7-3057-B6D20DA3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1491-AE8C-E9CD-4EA1-43E57F75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5A97-32F2-4677-78A2-2604F61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88DE-40F8-D26E-7C33-723C903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D4380-062F-42F1-BE94-35EDDFA6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B6EAF-D2E7-6865-900F-D32B6CC5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FD79-F56F-F7D6-30FF-8D2FDCB6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6457-AA62-C547-9BF0-A56E1A5DAB2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08B4-F082-81FA-F1AA-E3F73C2E0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8AD3-9650-032F-E1E9-AD4972049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4A54-441C-5741-BCEA-C1682EDE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volut.com/money-transfer/send-money-to-dubai/" TargetMode="External"/><Relationship Id="rId13" Type="http://schemas.openxmlformats.org/officeDocument/2006/relationships/hyperlink" Target="https://www.revolut.com/currency-converter/" TargetMode="External"/><Relationship Id="rId18" Type="http://schemas.openxmlformats.org/officeDocument/2006/relationships/hyperlink" Target="https://www.revolut.com/currency-converter/convert-gbp-to-sek-exchange-rate/" TargetMode="External"/><Relationship Id="rId3" Type="http://schemas.openxmlformats.org/officeDocument/2006/relationships/hyperlink" Target="https://www.revolut.com/money-transfer/" TargetMode="External"/><Relationship Id="rId21" Type="http://schemas.openxmlformats.org/officeDocument/2006/relationships/hyperlink" Target="https://www.revolut.com/currency-converter/convert-inr-to-cad-exchange-rate/?amount=1000" TargetMode="External"/><Relationship Id="rId7" Type="http://schemas.openxmlformats.org/officeDocument/2006/relationships/hyperlink" Target="https://www.revolut.com/money-transfer/send-money-to-ghana/" TargetMode="External"/><Relationship Id="rId12" Type="http://schemas.openxmlformats.org/officeDocument/2006/relationships/hyperlink" Target="https://www.revolut.com/money-transfer/send-money-to-kazakhstan/" TargetMode="External"/><Relationship Id="rId17" Type="http://schemas.openxmlformats.org/officeDocument/2006/relationships/hyperlink" Target="https://www.revolut.com/currency-converter/convert-gbp-to-jpy-exchange-rate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revolut.com/currency-converter/convert-gbp-to-cad-exchange-rate/" TargetMode="External"/><Relationship Id="rId20" Type="http://schemas.openxmlformats.org/officeDocument/2006/relationships/hyperlink" Target="https://www.revolut.com/currency-converter/convert-cad-to-gbp-exchange-rate/?amount=10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volut.com/money-transfer/send-money-to-poland/" TargetMode="External"/><Relationship Id="rId11" Type="http://schemas.openxmlformats.org/officeDocument/2006/relationships/hyperlink" Target="https://www.revolut.com/money-transfer/send-money-to-north-macedonia/" TargetMode="External"/><Relationship Id="rId24" Type="http://schemas.openxmlformats.org/officeDocument/2006/relationships/hyperlink" Target="https://www.revolut.com/currency-converter/convert-jpy-to-gbp-exchange-rate/?amount=1000" TargetMode="External"/><Relationship Id="rId5" Type="http://schemas.openxmlformats.org/officeDocument/2006/relationships/hyperlink" Target="https://www.revolut.com/money-transfer/send-money-to-nigeria/" TargetMode="External"/><Relationship Id="rId15" Type="http://schemas.openxmlformats.org/officeDocument/2006/relationships/hyperlink" Target="https://www.revolut.com/currency-converter/convert-gbp-to-sar-exchange-rate/" TargetMode="External"/><Relationship Id="rId23" Type="http://schemas.openxmlformats.org/officeDocument/2006/relationships/hyperlink" Target="https://www.revolut.com/currency-converter/convert-thb-to-gbp-exchange-rate/?amount=1000" TargetMode="External"/><Relationship Id="rId10" Type="http://schemas.openxmlformats.org/officeDocument/2006/relationships/hyperlink" Target="https://www.revolut.com/money-transfer/send-money-to-saudi-arabia/" TargetMode="External"/><Relationship Id="rId19" Type="http://schemas.openxmlformats.org/officeDocument/2006/relationships/hyperlink" Target="https://www.revolut.com/currency-converter/convert-gbp-to-egp-exchange-rate/" TargetMode="External"/><Relationship Id="rId4" Type="http://schemas.openxmlformats.org/officeDocument/2006/relationships/hyperlink" Target="https://www.revolut.com/money-transfer/send-money-to-india/" TargetMode="External"/><Relationship Id="rId9" Type="http://schemas.openxmlformats.org/officeDocument/2006/relationships/hyperlink" Target="https://www.revolut.com/money-transfer/send-money-to-the-uk-from-india/" TargetMode="External"/><Relationship Id="rId14" Type="http://schemas.openxmlformats.org/officeDocument/2006/relationships/hyperlink" Target="https://www.revolut.com/currency-converter/convert-inr-to-gbp-exchange-rate/" TargetMode="External"/><Relationship Id="rId22" Type="http://schemas.openxmlformats.org/officeDocument/2006/relationships/hyperlink" Target="https://www.revolut.com/currency-converter/convert-sgd-to-inr-exchange-rate/?amount=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9106-ECB8-316D-39E5-F6F3A3DD5980}"/>
              </a:ext>
            </a:extLst>
          </p:cNvPr>
          <p:cNvSpPr txBox="1"/>
          <p:nvPr/>
        </p:nvSpPr>
        <p:spPr>
          <a:xfrm>
            <a:off x="323967" y="228550"/>
            <a:ext cx="9929508" cy="492443"/>
          </a:xfrm>
          <a:prstGeom prst="rect">
            <a:avLst/>
          </a:prstGeom>
          <a:noFill/>
        </p:spPr>
        <p:txBody>
          <a:bodyPr wrap="square" lIns="45720" tIns="45720" rIns="45720" bIns="45720">
            <a:noAutofit/>
          </a:bodyPr>
          <a:lstStyle/>
          <a:p>
            <a:r>
              <a:rPr lang="en-US" sz="2600" b="1">
                <a:latin typeface="HCLTech Roobert" panose="020B0504030202060203" pitchFamily="34" charset="0"/>
                <a:cs typeface="HCLTech Roobert" panose="020B0504030202060203" pitchFamily="34" charset="0"/>
              </a:rPr>
              <a:t>Create </a:t>
            </a:r>
            <a:r>
              <a:rPr lang="en-US" sz="2600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Footer for a digital wallet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70FEB-C05F-507C-0E28-990614CDEBAF}"/>
              </a:ext>
            </a:extLst>
          </p:cNvPr>
          <p:cNvSpPr txBox="1"/>
          <p:nvPr/>
        </p:nvSpPr>
        <p:spPr>
          <a:xfrm>
            <a:off x="772733" y="1833086"/>
            <a:ext cx="2195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rgbClr val="FFFFFF"/>
                </a:solidFill>
                <a:latin typeface="Arial-BoldMT"/>
              </a:rPr>
              <a:t>DNA C&amp;C</a:t>
            </a:r>
          </a:p>
          <a:p>
            <a:pPr algn="l"/>
            <a:endParaRPr lang="en-US" sz="1600" b="1" i="0" u="none" strike="noStrike" baseline="0" dirty="0">
              <a:solidFill>
                <a:srgbClr val="FFFFFF"/>
              </a:solidFill>
              <a:latin typeface="Arial-BoldMT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Favorite Payee –</a:t>
            </a: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Use case</a:t>
            </a:r>
            <a:endParaRPr lang="en-US" sz="1600" dirty="0"/>
          </a:p>
        </p:txBody>
      </p:sp>
      <p:sp>
        <p:nvSpPr>
          <p:cNvPr id="4" name="Google Shape;2227;p201">
            <a:extLst>
              <a:ext uri="{FF2B5EF4-FFF2-40B4-BE49-F238E27FC236}">
                <a16:creationId xmlns:a16="http://schemas.microsoft.com/office/drawing/2014/main" id="{CDA5531B-92FF-D385-C82C-0B5CD92D5854}"/>
              </a:ext>
            </a:extLst>
          </p:cNvPr>
          <p:cNvSpPr/>
          <p:nvPr/>
        </p:nvSpPr>
        <p:spPr>
          <a:xfrm>
            <a:off x="381000" y="1114628"/>
            <a:ext cx="5659877" cy="5248072"/>
          </a:xfrm>
          <a:prstGeom prst="roundRect">
            <a:avLst>
              <a:gd name="adj" fmla="val 1310"/>
            </a:avLst>
          </a:prstGeom>
          <a:solidFill>
            <a:srgbClr val="BEEBB4"/>
          </a:solidFill>
          <a:ln>
            <a:noFill/>
          </a:ln>
        </p:spPr>
        <p:txBody>
          <a:bodyPr spcFirstLastPara="1" wrap="square" lIns="109720" tIns="54840" rIns="109720" bIns="54840" anchor="t" anchorCtr="0">
            <a:noAutofit/>
          </a:bodyPr>
          <a:lstStyle/>
          <a:p>
            <a:pPr marL="345440" indent="-243840">
              <a:spcBef>
                <a:spcPts val="1440"/>
              </a:spcBef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E7E5-CB63-EBC8-547E-476606193E18}"/>
              </a:ext>
            </a:extLst>
          </p:cNvPr>
          <p:cNvSpPr txBox="1"/>
          <p:nvPr/>
        </p:nvSpPr>
        <p:spPr>
          <a:xfrm>
            <a:off x="529663" y="1159862"/>
            <a:ext cx="5408150" cy="497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Target Engineer: Front End Engineer NextJs JavaScript</a:t>
            </a:r>
            <a:endParaRPr lang="en-US" sz="10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Website-Build a front-end application using NextJs framework to have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following features: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International Money Transfer Home Page (like Zing.me)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Create a footer with: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0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Money Transfers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: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India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Nigeria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Poland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Ghana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Dubai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the UK from India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Saudi Arabia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North Macedonia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Send Money to Kazakhstan</a:t>
            </a:r>
            <a:endParaRPr lang="en-US" sz="10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Exchange Rates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: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INR to GBP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GBP to SAR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GBP to CAD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GBP to JPY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GBP to SEK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 GBP to EGP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100 CAD to GBP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5000 INR to CAD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100 SGD to INR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1000 THB to GBP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|</a:t>
            </a:r>
            <a:r>
              <a:rPr lang="en-US" sz="1000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Convert 1000 JPY to GBP</a:t>
            </a:r>
            <a:endParaRPr lang="en-US" sz="10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Create a page for ‘</a:t>
            </a:r>
            <a:r>
              <a:rPr lang="en-US" sz="1000" b="1" dirty="0">
                <a:solidFill>
                  <a:schemeClr val="dk1"/>
                </a:solidFill>
                <a:uFill>
                  <a:noFill/>
                </a:uFill>
                <a:latin typeface="HCLTech Roobert" panose="020B0504030202060203" pitchFamily="34" charset="0"/>
                <a:cs typeface="HCLTech Roobert" panose="020B0504030202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 Money to India</a:t>
            </a:r>
            <a:r>
              <a:rPr lang="en-US" sz="1000" b="1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‘</a:t>
            </a: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and get it accessible from home page with below characteristics: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Headers which has at least two sub page links to Header section</a:t>
            </a:r>
          </a:p>
          <a:p>
            <a:pPr marL="171450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HCLTech Roobert" panose="020B0504030202060203" pitchFamily="34" charset="0"/>
                <a:cs typeface="HCLTech Roobert" panose="020B0504030202060203" pitchFamily="34" charset="0"/>
              </a:rPr>
              <a:t>Accessible by keyboard with alt-text and properties such as link etc.</a:t>
            </a:r>
          </a:p>
          <a:p>
            <a:pPr marL="171450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HCLTech Roobert" panose="020B0504030202060203" pitchFamily="34" charset="0"/>
                <a:cs typeface="HCLTech Roobert" panose="020B0504030202060203" pitchFamily="34" charset="0"/>
              </a:rPr>
              <a:t>Change to mobile view when viewport changes to mobile sizes. E.g.: Zing.me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Footers with links to YouTube, Instagram (please feel free to use any link of public</a:t>
            </a: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channels to your footer link wherever appropriate)</a:t>
            </a:r>
          </a:p>
        </p:txBody>
      </p:sp>
      <p:sp>
        <p:nvSpPr>
          <p:cNvPr id="6" name="Google Shape;2227;p201">
            <a:extLst>
              <a:ext uri="{FF2B5EF4-FFF2-40B4-BE49-F238E27FC236}">
                <a16:creationId xmlns:a16="http://schemas.microsoft.com/office/drawing/2014/main" id="{72D2E28E-E58E-2B32-ADBC-6F45A1AF0828}"/>
              </a:ext>
            </a:extLst>
          </p:cNvPr>
          <p:cNvSpPr/>
          <p:nvPr/>
        </p:nvSpPr>
        <p:spPr>
          <a:xfrm>
            <a:off x="6151125" y="1114628"/>
            <a:ext cx="5659877" cy="5248072"/>
          </a:xfrm>
          <a:prstGeom prst="roundRect">
            <a:avLst>
              <a:gd name="adj" fmla="val 13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109720" tIns="54840" rIns="109720" bIns="54840" anchor="t" anchorCtr="0">
            <a:noAutofit/>
          </a:bodyPr>
          <a:lstStyle/>
          <a:p>
            <a:pPr marL="345440" indent="-243840">
              <a:spcBef>
                <a:spcPts val="1440"/>
              </a:spcBef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  <p:sp>
        <p:nvSpPr>
          <p:cNvPr id="7" name="Google Shape;2277;p207">
            <a:extLst>
              <a:ext uri="{FF2B5EF4-FFF2-40B4-BE49-F238E27FC236}">
                <a16:creationId xmlns:a16="http://schemas.microsoft.com/office/drawing/2014/main" id="{EE50E3CC-16ED-0EC5-F38B-C4E0AD29D36F}"/>
              </a:ext>
            </a:extLst>
          </p:cNvPr>
          <p:cNvSpPr txBox="1"/>
          <p:nvPr/>
        </p:nvSpPr>
        <p:spPr>
          <a:xfrm>
            <a:off x="6447703" y="1114628"/>
            <a:ext cx="4971564" cy="45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Body -that contains MixPanel, Table, List</a:t>
            </a:r>
            <a:endParaRPr sz="1000" b="1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Include CSS files and classes to display an Image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Include promises, callbacks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Include Hooks (not limited to) useContext, useEffect</a:t>
            </a:r>
          </a:p>
          <a:p>
            <a:pPr lvl="0" algn="l" rtl="0">
              <a:spcBef>
                <a:spcPts val="900"/>
              </a:spcBef>
              <a:spcAft>
                <a:spcPts val="0"/>
              </a:spcAft>
            </a:pPr>
            <a:r>
              <a:rPr lang="en" sz="1000" b="1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Create a API mock that serve contents for the body</a:t>
            </a:r>
            <a:endParaRPr sz="1000" b="1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339725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Include Error/Negative Scenarios of 404,500 Internal Server Error, 302 </a:t>
            </a:r>
            <a:r>
              <a:rPr lang="en-US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etc.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339725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Assumptions can be made or any public/available api services can be used to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339725" lvl="0" indent="-171450" algn="l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build this request/response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Unit Tests using Jest: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339725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Use Matchers such as Pattern Matching, ToBe,NotToBe,Testing Errors.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339725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Collect Code Coverage Results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indent="-1714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Performance Problem-Show at least one example of how Rendering (performance)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>
              <a:spcBef>
                <a:spcPts val="900"/>
              </a:spcBef>
            </a:pPr>
            <a:r>
              <a:rPr lang="en" sz="1000" dirty="0">
                <a:solidFill>
                  <a:schemeClr val="bg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problems can be fixed.</a:t>
            </a: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4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Arial-BoldMT</vt:lpstr>
      <vt:lpstr>ArialMT</vt:lpstr>
      <vt:lpstr>Calibri</vt:lpstr>
      <vt:lpstr>Calibri Light</vt:lpstr>
      <vt:lpstr>HCLTech Roobert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NavaneethaKrishnan B</dc:creator>
  <cp:lastModifiedBy>NavaneethaKrishnan B</cp:lastModifiedBy>
  <cp:revision>1</cp:revision>
  <dcterms:created xsi:type="dcterms:W3CDTF">2024-05-10T12:28:46Z</dcterms:created>
  <dcterms:modified xsi:type="dcterms:W3CDTF">2024-05-10T12:29:00Z</dcterms:modified>
</cp:coreProperties>
</file>