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147472233" r:id="rId2"/>
    <p:sldId id="214747223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552D2-14D0-3342-AE27-EC8731A7B6FB}" type="datetimeFigureOut">
              <a:rPr lang="en-US" smtClean="0"/>
              <a:t>5/10/24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FD462-C313-9A4B-8CA0-4242325F73C1}" type="slidenum">
              <a:rPr lang="en-US" smtClean="0"/>
              <a:t>‹#›</a:t>
            </a:fld>
            <a:endParaRPr lang="en-US"/>
          </a:p>
        </p:txBody>
      </p:sp>
    </p:spTree>
    <p:extLst>
      <p:ext uri="{BB962C8B-B14F-4D97-AF65-F5344CB8AC3E}">
        <p14:creationId xmlns:p14="http://schemas.microsoft.com/office/powerpoint/2010/main" val="193097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5AF4B5-3E5C-F84D-A668-6F62F852D3B7}" type="slidenum">
              <a:rPr lang="en-US" smtClean="0"/>
              <a:t>1</a:t>
            </a:fld>
            <a:endParaRPr lang="en-US" dirty="0"/>
          </a:p>
        </p:txBody>
      </p:sp>
    </p:spTree>
    <p:extLst>
      <p:ext uri="{BB962C8B-B14F-4D97-AF65-F5344CB8AC3E}">
        <p14:creationId xmlns:p14="http://schemas.microsoft.com/office/powerpoint/2010/main" val="285907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5AF4B5-3E5C-F84D-A668-6F62F852D3B7}" type="slidenum">
              <a:rPr lang="en-US" smtClean="0"/>
              <a:t>2</a:t>
            </a:fld>
            <a:endParaRPr lang="en-US" dirty="0"/>
          </a:p>
        </p:txBody>
      </p:sp>
    </p:spTree>
    <p:extLst>
      <p:ext uri="{BB962C8B-B14F-4D97-AF65-F5344CB8AC3E}">
        <p14:creationId xmlns:p14="http://schemas.microsoft.com/office/powerpoint/2010/main" val="3126481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8DE2-8F5D-7181-6113-D3F01454CF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EA1F991-2695-B133-51E9-2A46ADBC0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42AF072-E293-5A4C-DAE3-0726720675F3}"/>
              </a:ext>
            </a:extLst>
          </p:cNvPr>
          <p:cNvSpPr>
            <a:spLocks noGrp="1"/>
          </p:cNvSpPr>
          <p:nvPr>
            <p:ph type="dt" sz="half" idx="10"/>
          </p:nvPr>
        </p:nvSpPr>
        <p:spPr/>
        <p:txBody>
          <a:bodyPr/>
          <a:lstStyle/>
          <a:p>
            <a:fld id="{586FDE35-A944-5F4B-B4B1-A3FDAF7CAED0}" type="datetimeFigureOut">
              <a:rPr lang="en-US" smtClean="0"/>
              <a:t>5/10/24</a:t>
            </a:fld>
            <a:endParaRPr lang="en-US"/>
          </a:p>
        </p:txBody>
      </p:sp>
      <p:sp>
        <p:nvSpPr>
          <p:cNvPr id="5" name="Footer Placeholder 4">
            <a:extLst>
              <a:ext uri="{FF2B5EF4-FFF2-40B4-BE49-F238E27FC236}">
                <a16:creationId xmlns:a16="http://schemas.microsoft.com/office/drawing/2014/main" id="{D12AE4BE-ADBA-996F-8CCB-71FB3342C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A215B-1BED-BB26-5CE3-C35D0648D142}"/>
              </a:ext>
            </a:extLst>
          </p:cNvPr>
          <p:cNvSpPr>
            <a:spLocks noGrp="1"/>
          </p:cNvSpPr>
          <p:nvPr>
            <p:ph type="sldNum" sz="quarter" idx="12"/>
          </p:nvPr>
        </p:nvSpPr>
        <p:spPr/>
        <p:txBody>
          <a:bodyPr/>
          <a:lstStyle/>
          <a:p>
            <a:fld id="{3CF2CB7A-BF58-6C46-A2E1-08BAE4EDC190}" type="slidenum">
              <a:rPr lang="en-US" smtClean="0"/>
              <a:t>‹#›</a:t>
            </a:fld>
            <a:endParaRPr lang="en-US"/>
          </a:p>
        </p:txBody>
      </p:sp>
    </p:spTree>
    <p:extLst>
      <p:ext uri="{BB962C8B-B14F-4D97-AF65-F5344CB8AC3E}">
        <p14:creationId xmlns:p14="http://schemas.microsoft.com/office/powerpoint/2010/main" val="412545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DDC9-2568-9507-C13F-E5341198E4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66B85A2-0414-337A-6666-F10C7652DC4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59ADBF-71A4-EB76-64C1-6C73E5081145}"/>
              </a:ext>
            </a:extLst>
          </p:cNvPr>
          <p:cNvSpPr>
            <a:spLocks noGrp="1"/>
          </p:cNvSpPr>
          <p:nvPr>
            <p:ph type="dt" sz="half" idx="10"/>
          </p:nvPr>
        </p:nvSpPr>
        <p:spPr/>
        <p:txBody>
          <a:bodyPr/>
          <a:lstStyle/>
          <a:p>
            <a:fld id="{586FDE35-A944-5F4B-B4B1-A3FDAF7CAED0}" type="datetimeFigureOut">
              <a:rPr lang="en-US" smtClean="0"/>
              <a:t>5/10/24</a:t>
            </a:fld>
            <a:endParaRPr lang="en-US"/>
          </a:p>
        </p:txBody>
      </p:sp>
      <p:sp>
        <p:nvSpPr>
          <p:cNvPr id="5" name="Footer Placeholder 4">
            <a:extLst>
              <a:ext uri="{FF2B5EF4-FFF2-40B4-BE49-F238E27FC236}">
                <a16:creationId xmlns:a16="http://schemas.microsoft.com/office/drawing/2014/main" id="{2D6F969D-F914-8360-BA8E-4DDDF0A46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631F9-ADD0-02C1-803D-50BF386AC8A6}"/>
              </a:ext>
            </a:extLst>
          </p:cNvPr>
          <p:cNvSpPr>
            <a:spLocks noGrp="1"/>
          </p:cNvSpPr>
          <p:nvPr>
            <p:ph type="sldNum" sz="quarter" idx="12"/>
          </p:nvPr>
        </p:nvSpPr>
        <p:spPr/>
        <p:txBody>
          <a:bodyPr/>
          <a:lstStyle/>
          <a:p>
            <a:fld id="{3CF2CB7A-BF58-6C46-A2E1-08BAE4EDC190}" type="slidenum">
              <a:rPr lang="en-US" smtClean="0"/>
              <a:t>‹#›</a:t>
            </a:fld>
            <a:endParaRPr lang="en-US"/>
          </a:p>
        </p:txBody>
      </p:sp>
    </p:spTree>
    <p:extLst>
      <p:ext uri="{BB962C8B-B14F-4D97-AF65-F5344CB8AC3E}">
        <p14:creationId xmlns:p14="http://schemas.microsoft.com/office/powerpoint/2010/main" val="25090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13F77-3BDE-98CE-A247-989B45478F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210775-FD21-5D9D-F639-6A0F7502188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7A7C5E-E344-5556-AB7A-84655ED33D48}"/>
              </a:ext>
            </a:extLst>
          </p:cNvPr>
          <p:cNvSpPr>
            <a:spLocks noGrp="1"/>
          </p:cNvSpPr>
          <p:nvPr>
            <p:ph type="dt" sz="half" idx="10"/>
          </p:nvPr>
        </p:nvSpPr>
        <p:spPr/>
        <p:txBody>
          <a:bodyPr/>
          <a:lstStyle/>
          <a:p>
            <a:fld id="{586FDE35-A944-5F4B-B4B1-A3FDAF7CAED0}" type="datetimeFigureOut">
              <a:rPr lang="en-US" smtClean="0"/>
              <a:t>5/10/24</a:t>
            </a:fld>
            <a:endParaRPr lang="en-US"/>
          </a:p>
        </p:txBody>
      </p:sp>
      <p:sp>
        <p:nvSpPr>
          <p:cNvPr id="5" name="Footer Placeholder 4">
            <a:extLst>
              <a:ext uri="{FF2B5EF4-FFF2-40B4-BE49-F238E27FC236}">
                <a16:creationId xmlns:a16="http://schemas.microsoft.com/office/drawing/2014/main" id="{D6AC9A24-96C1-6E9C-EBF9-B698B5223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2C8EE-46D9-871E-FDAD-DB4AC71799B8}"/>
              </a:ext>
            </a:extLst>
          </p:cNvPr>
          <p:cNvSpPr>
            <a:spLocks noGrp="1"/>
          </p:cNvSpPr>
          <p:nvPr>
            <p:ph type="sldNum" sz="quarter" idx="12"/>
          </p:nvPr>
        </p:nvSpPr>
        <p:spPr/>
        <p:txBody>
          <a:bodyPr/>
          <a:lstStyle/>
          <a:p>
            <a:fld id="{3CF2CB7A-BF58-6C46-A2E1-08BAE4EDC190}" type="slidenum">
              <a:rPr lang="en-US" smtClean="0"/>
              <a:t>‹#›</a:t>
            </a:fld>
            <a:endParaRPr lang="en-US"/>
          </a:p>
        </p:txBody>
      </p:sp>
    </p:spTree>
    <p:extLst>
      <p:ext uri="{BB962C8B-B14F-4D97-AF65-F5344CB8AC3E}">
        <p14:creationId xmlns:p14="http://schemas.microsoft.com/office/powerpoint/2010/main" val="1642553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03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A8D0-E62F-0DA3-F545-C38D3160B7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79DA07F-B6CC-C751-3BA0-79F554F902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E23317-9861-2890-47A9-F73DD4897820}"/>
              </a:ext>
            </a:extLst>
          </p:cNvPr>
          <p:cNvSpPr>
            <a:spLocks noGrp="1"/>
          </p:cNvSpPr>
          <p:nvPr>
            <p:ph type="dt" sz="half" idx="10"/>
          </p:nvPr>
        </p:nvSpPr>
        <p:spPr/>
        <p:txBody>
          <a:bodyPr/>
          <a:lstStyle/>
          <a:p>
            <a:fld id="{586FDE35-A944-5F4B-B4B1-A3FDAF7CAED0}" type="datetimeFigureOut">
              <a:rPr lang="en-US" smtClean="0"/>
              <a:t>5/10/24</a:t>
            </a:fld>
            <a:endParaRPr lang="en-US"/>
          </a:p>
        </p:txBody>
      </p:sp>
      <p:sp>
        <p:nvSpPr>
          <p:cNvPr id="5" name="Footer Placeholder 4">
            <a:extLst>
              <a:ext uri="{FF2B5EF4-FFF2-40B4-BE49-F238E27FC236}">
                <a16:creationId xmlns:a16="http://schemas.microsoft.com/office/drawing/2014/main" id="{3AA88FA1-252B-E2C0-47B3-D807254DB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4F12B-F73C-6598-C5C8-6F4B0171B8AE}"/>
              </a:ext>
            </a:extLst>
          </p:cNvPr>
          <p:cNvSpPr>
            <a:spLocks noGrp="1"/>
          </p:cNvSpPr>
          <p:nvPr>
            <p:ph type="sldNum" sz="quarter" idx="12"/>
          </p:nvPr>
        </p:nvSpPr>
        <p:spPr/>
        <p:txBody>
          <a:bodyPr/>
          <a:lstStyle/>
          <a:p>
            <a:fld id="{3CF2CB7A-BF58-6C46-A2E1-08BAE4EDC190}" type="slidenum">
              <a:rPr lang="en-US" smtClean="0"/>
              <a:t>‹#›</a:t>
            </a:fld>
            <a:endParaRPr lang="en-US"/>
          </a:p>
        </p:txBody>
      </p:sp>
    </p:spTree>
    <p:extLst>
      <p:ext uri="{BB962C8B-B14F-4D97-AF65-F5344CB8AC3E}">
        <p14:creationId xmlns:p14="http://schemas.microsoft.com/office/powerpoint/2010/main" val="156022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F831-2563-88CB-4AA1-46E59A6917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6F888CA-79F5-D479-C67A-C9C2BF052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386AB2-60BF-7857-D7DD-720245ACB2F4}"/>
              </a:ext>
            </a:extLst>
          </p:cNvPr>
          <p:cNvSpPr>
            <a:spLocks noGrp="1"/>
          </p:cNvSpPr>
          <p:nvPr>
            <p:ph type="dt" sz="half" idx="10"/>
          </p:nvPr>
        </p:nvSpPr>
        <p:spPr/>
        <p:txBody>
          <a:bodyPr/>
          <a:lstStyle/>
          <a:p>
            <a:fld id="{586FDE35-A944-5F4B-B4B1-A3FDAF7CAED0}" type="datetimeFigureOut">
              <a:rPr lang="en-US" smtClean="0"/>
              <a:t>5/10/24</a:t>
            </a:fld>
            <a:endParaRPr lang="en-US"/>
          </a:p>
        </p:txBody>
      </p:sp>
      <p:sp>
        <p:nvSpPr>
          <p:cNvPr id="5" name="Footer Placeholder 4">
            <a:extLst>
              <a:ext uri="{FF2B5EF4-FFF2-40B4-BE49-F238E27FC236}">
                <a16:creationId xmlns:a16="http://schemas.microsoft.com/office/drawing/2014/main" id="{6E670E41-C615-3499-FDB1-4B8D9EC7A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C2D60-6114-2077-3504-BDD1F48208D1}"/>
              </a:ext>
            </a:extLst>
          </p:cNvPr>
          <p:cNvSpPr>
            <a:spLocks noGrp="1"/>
          </p:cNvSpPr>
          <p:nvPr>
            <p:ph type="sldNum" sz="quarter" idx="12"/>
          </p:nvPr>
        </p:nvSpPr>
        <p:spPr/>
        <p:txBody>
          <a:bodyPr/>
          <a:lstStyle/>
          <a:p>
            <a:fld id="{3CF2CB7A-BF58-6C46-A2E1-08BAE4EDC190}" type="slidenum">
              <a:rPr lang="en-US" smtClean="0"/>
              <a:t>‹#›</a:t>
            </a:fld>
            <a:endParaRPr lang="en-US"/>
          </a:p>
        </p:txBody>
      </p:sp>
    </p:spTree>
    <p:extLst>
      <p:ext uri="{BB962C8B-B14F-4D97-AF65-F5344CB8AC3E}">
        <p14:creationId xmlns:p14="http://schemas.microsoft.com/office/powerpoint/2010/main" val="246974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450D-D09B-00A3-7123-DE13979168A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D456DD-5D5E-13C7-6735-3517D3F1458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3373083-3DA5-B52A-B3E3-4AA5E41F78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10ADA40-F058-B608-27AA-B80C1561344B}"/>
              </a:ext>
            </a:extLst>
          </p:cNvPr>
          <p:cNvSpPr>
            <a:spLocks noGrp="1"/>
          </p:cNvSpPr>
          <p:nvPr>
            <p:ph type="dt" sz="half" idx="10"/>
          </p:nvPr>
        </p:nvSpPr>
        <p:spPr/>
        <p:txBody>
          <a:bodyPr/>
          <a:lstStyle/>
          <a:p>
            <a:fld id="{586FDE35-A944-5F4B-B4B1-A3FDAF7CAED0}" type="datetimeFigureOut">
              <a:rPr lang="en-US" smtClean="0"/>
              <a:t>5/10/24</a:t>
            </a:fld>
            <a:endParaRPr lang="en-US"/>
          </a:p>
        </p:txBody>
      </p:sp>
      <p:sp>
        <p:nvSpPr>
          <p:cNvPr id="6" name="Footer Placeholder 5">
            <a:extLst>
              <a:ext uri="{FF2B5EF4-FFF2-40B4-BE49-F238E27FC236}">
                <a16:creationId xmlns:a16="http://schemas.microsoft.com/office/drawing/2014/main" id="{A594C98A-8C50-A7D1-B656-7EB0FE5FC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3AF1C-B7F3-01ED-C98A-6305F39CD933}"/>
              </a:ext>
            </a:extLst>
          </p:cNvPr>
          <p:cNvSpPr>
            <a:spLocks noGrp="1"/>
          </p:cNvSpPr>
          <p:nvPr>
            <p:ph type="sldNum" sz="quarter" idx="12"/>
          </p:nvPr>
        </p:nvSpPr>
        <p:spPr/>
        <p:txBody>
          <a:bodyPr/>
          <a:lstStyle/>
          <a:p>
            <a:fld id="{3CF2CB7A-BF58-6C46-A2E1-08BAE4EDC190}" type="slidenum">
              <a:rPr lang="en-US" smtClean="0"/>
              <a:t>‹#›</a:t>
            </a:fld>
            <a:endParaRPr lang="en-US"/>
          </a:p>
        </p:txBody>
      </p:sp>
    </p:spTree>
    <p:extLst>
      <p:ext uri="{BB962C8B-B14F-4D97-AF65-F5344CB8AC3E}">
        <p14:creationId xmlns:p14="http://schemas.microsoft.com/office/powerpoint/2010/main" val="251767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7350-FCA7-2CF7-3A2D-00AAAB9019A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8811BF5-6AC1-01B4-C0EC-FB361D1C9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1186BE0-5609-758A-B775-1949DC87D61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D6A0129-249D-7D27-A8B9-A34A8F818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43AF0ED-86CE-9109-7D5F-430BFEEADD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999E69A-C108-5BC1-1983-F4013CAE47C2}"/>
              </a:ext>
            </a:extLst>
          </p:cNvPr>
          <p:cNvSpPr>
            <a:spLocks noGrp="1"/>
          </p:cNvSpPr>
          <p:nvPr>
            <p:ph type="dt" sz="half" idx="10"/>
          </p:nvPr>
        </p:nvSpPr>
        <p:spPr/>
        <p:txBody>
          <a:bodyPr/>
          <a:lstStyle/>
          <a:p>
            <a:fld id="{586FDE35-A944-5F4B-B4B1-A3FDAF7CAED0}" type="datetimeFigureOut">
              <a:rPr lang="en-US" smtClean="0"/>
              <a:t>5/10/24</a:t>
            </a:fld>
            <a:endParaRPr lang="en-US"/>
          </a:p>
        </p:txBody>
      </p:sp>
      <p:sp>
        <p:nvSpPr>
          <p:cNvPr id="8" name="Footer Placeholder 7">
            <a:extLst>
              <a:ext uri="{FF2B5EF4-FFF2-40B4-BE49-F238E27FC236}">
                <a16:creationId xmlns:a16="http://schemas.microsoft.com/office/drawing/2014/main" id="{40F806B3-0C85-7090-0662-5744D3F254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F95585-65B6-9D4C-1FC9-138B22E84951}"/>
              </a:ext>
            </a:extLst>
          </p:cNvPr>
          <p:cNvSpPr>
            <a:spLocks noGrp="1"/>
          </p:cNvSpPr>
          <p:nvPr>
            <p:ph type="sldNum" sz="quarter" idx="12"/>
          </p:nvPr>
        </p:nvSpPr>
        <p:spPr/>
        <p:txBody>
          <a:bodyPr/>
          <a:lstStyle/>
          <a:p>
            <a:fld id="{3CF2CB7A-BF58-6C46-A2E1-08BAE4EDC190}" type="slidenum">
              <a:rPr lang="en-US" smtClean="0"/>
              <a:t>‹#›</a:t>
            </a:fld>
            <a:endParaRPr lang="en-US"/>
          </a:p>
        </p:txBody>
      </p:sp>
    </p:spTree>
    <p:extLst>
      <p:ext uri="{BB962C8B-B14F-4D97-AF65-F5344CB8AC3E}">
        <p14:creationId xmlns:p14="http://schemas.microsoft.com/office/powerpoint/2010/main" val="2568704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45F6-A10F-54ED-0FA6-01E037EB28B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758880-F704-F7EC-15C5-C89F1C7A957F}"/>
              </a:ext>
            </a:extLst>
          </p:cNvPr>
          <p:cNvSpPr>
            <a:spLocks noGrp="1"/>
          </p:cNvSpPr>
          <p:nvPr>
            <p:ph type="dt" sz="half" idx="10"/>
          </p:nvPr>
        </p:nvSpPr>
        <p:spPr/>
        <p:txBody>
          <a:bodyPr/>
          <a:lstStyle/>
          <a:p>
            <a:fld id="{586FDE35-A944-5F4B-B4B1-A3FDAF7CAED0}" type="datetimeFigureOut">
              <a:rPr lang="en-US" smtClean="0"/>
              <a:t>5/10/24</a:t>
            </a:fld>
            <a:endParaRPr lang="en-US"/>
          </a:p>
        </p:txBody>
      </p:sp>
      <p:sp>
        <p:nvSpPr>
          <p:cNvPr id="4" name="Footer Placeholder 3">
            <a:extLst>
              <a:ext uri="{FF2B5EF4-FFF2-40B4-BE49-F238E27FC236}">
                <a16:creationId xmlns:a16="http://schemas.microsoft.com/office/drawing/2014/main" id="{CBF54464-7B68-41A4-43B5-7C3341118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D9F6D4-364B-432F-5DB4-03248F2D51D7}"/>
              </a:ext>
            </a:extLst>
          </p:cNvPr>
          <p:cNvSpPr>
            <a:spLocks noGrp="1"/>
          </p:cNvSpPr>
          <p:nvPr>
            <p:ph type="sldNum" sz="quarter" idx="12"/>
          </p:nvPr>
        </p:nvSpPr>
        <p:spPr/>
        <p:txBody>
          <a:bodyPr/>
          <a:lstStyle/>
          <a:p>
            <a:fld id="{3CF2CB7A-BF58-6C46-A2E1-08BAE4EDC190}" type="slidenum">
              <a:rPr lang="en-US" smtClean="0"/>
              <a:t>‹#›</a:t>
            </a:fld>
            <a:endParaRPr lang="en-US"/>
          </a:p>
        </p:txBody>
      </p:sp>
    </p:spTree>
    <p:extLst>
      <p:ext uri="{BB962C8B-B14F-4D97-AF65-F5344CB8AC3E}">
        <p14:creationId xmlns:p14="http://schemas.microsoft.com/office/powerpoint/2010/main" val="137324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846E49-9AE2-298A-2CFC-DC8D6E20D30A}"/>
              </a:ext>
            </a:extLst>
          </p:cNvPr>
          <p:cNvSpPr>
            <a:spLocks noGrp="1"/>
          </p:cNvSpPr>
          <p:nvPr>
            <p:ph type="dt" sz="half" idx="10"/>
          </p:nvPr>
        </p:nvSpPr>
        <p:spPr/>
        <p:txBody>
          <a:bodyPr/>
          <a:lstStyle/>
          <a:p>
            <a:fld id="{586FDE35-A944-5F4B-B4B1-A3FDAF7CAED0}" type="datetimeFigureOut">
              <a:rPr lang="en-US" smtClean="0"/>
              <a:t>5/10/24</a:t>
            </a:fld>
            <a:endParaRPr lang="en-US"/>
          </a:p>
        </p:txBody>
      </p:sp>
      <p:sp>
        <p:nvSpPr>
          <p:cNvPr id="3" name="Footer Placeholder 2">
            <a:extLst>
              <a:ext uri="{FF2B5EF4-FFF2-40B4-BE49-F238E27FC236}">
                <a16:creationId xmlns:a16="http://schemas.microsoft.com/office/drawing/2014/main" id="{EA4B6140-4292-A46F-005C-F6F1280587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ABE75E-F5EC-F4FC-76D5-6CD2A9625A25}"/>
              </a:ext>
            </a:extLst>
          </p:cNvPr>
          <p:cNvSpPr>
            <a:spLocks noGrp="1"/>
          </p:cNvSpPr>
          <p:nvPr>
            <p:ph type="sldNum" sz="quarter" idx="12"/>
          </p:nvPr>
        </p:nvSpPr>
        <p:spPr/>
        <p:txBody>
          <a:bodyPr/>
          <a:lstStyle/>
          <a:p>
            <a:fld id="{3CF2CB7A-BF58-6C46-A2E1-08BAE4EDC190}" type="slidenum">
              <a:rPr lang="en-US" smtClean="0"/>
              <a:t>‹#›</a:t>
            </a:fld>
            <a:endParaRPr lang="en-US"/>
          </a:p>
        </p:txBody>
      </p:sp>
    </p:spTree>
    <p:extLst>
      <p:ext uri="{BB962C8B-B14F-4D97-AF65-F5344CB8AC3E}">
        <p14:creationId xmlns:p14="http://schemas.microsoft.com/office/powerpoint/2010/main" val="286007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7ACA-DF6C-BF48-A931-EBF2B0A8BE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2369645-2B0A-AA86-0295-2A1CBD5D5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3894E1D-3C00-D09C-8C8C-C8805BCA9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07799E-FB09-66F1-6512-2603D7568DEB}"/>
              </a:ext>
            </a:extLst>
          </p:cNvPr>
          <p:cNvSpPr>
            <a:spLocks noGrp="1"/>
          </p:cNvSpPr>
          <p:nvPr>
            <p:ph type="dt" sz="half" idx="10"/>
          </p:nvPr>
        </p:nvSpPr>
        <p:spPr/>
        <p:txBody>
          <a:bodyPr/>
          <a:lstStyle/>
          <a:p>
            <a:fld id="{586FDE35-A944-5F4B-B4B1-A3FDAF7CAED0}" type="datetimeFigureOut">
              <a:rPr lang="en-US" smtClean="0"/>
              <a:t>5/10/24</a:t>
            </a:fld>
            <a:endParaRPr lang="en-US"/>
          </a:p>
        </p:txBody>
      </p:sp>
      <p:sp>
        <p:nvSpPr>
          <p:cNvPr id="6" name="Footer Placeholder 5">
            <a:extLst>
              <a:ext uri="{FF2B5EF4-FFF2-40B4-BE49-F238E27FC236}">
                <a16:creationId xmlns:a16="http://schemas.microsoft.com/office/drawing/2014/main" id="{C2437B80-BCC3-BC29-BECD-A40E2B54C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5B350-B126-A5D3-8028-530CD38EE323}"/>
              </a:ext>
            </a:extLst>
          </p:cNvPr>
          <p:cNvSpPr>
            <a:spLocks noGrp="1"/>
          </p:cNvSpPr>
          <p:nvPr>
            <p:ph type="sldNum" sz="quarter" idx="12"/>
          </p:nvPr>
        </p:nvSpPr>
        <p:spPr/>
        <p:txBody>
          <a:bodyPr/>
          <a:lstStyle/>
          <a:p>
            <a:fld id="{3CF2CB7A-BF58-6C46-A2E1-08BAE4EDC190}" type="slidenum">
              <a:rPr lang="en-US" smtClean="0"/>
              <a:t>‹#›</a:t>
            </a:fld>
            <a:endParaRPr lang="en-US"/>
          </a:p>
        </p:txBody>
      </p:sp>
    </p:spTree>
    <p:extLst>
      <p:ext uri="{BB962C8B-B14F-4D97-AF65-F5344CB8AC3E}">
        <p14:creationId xmlns:p14="http://schemas.microsoft.com/office/powerpoint/2010/main" val="343256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DD48-6C72-26E6-2D45-63E9EE6986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C4C892-7E02-4EF8-2EF3-1C5C99336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B3D937-3D79-E187-8802-480C11718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9E34EA-FD74-CC93-F1B6-5562B4BC88B1}"/>
              </a:ext>
            </a:extLst>
          </p:cNvPr>
          <p:cNvSpPr>
            <a:spLocks noGrp="1"/>
          </p:cNvSpPr>
          <p:nvPr>
            <p:ph type="dt" sz="half" idx="10"/>
          </p:nvPr>
        </p:nvSpPr>
        <p:spPr/>
        <p:txBody>
          <a:bodyPr/>
          <a:lstStyle/>
          <a:p>
            <a:fld id="{586FDE35-A944-5F4B-B4B1-A3FDAF7CAED0}" type="datetimeFigureOut">
              <a:rPr lang="en-US" smtClean="0"/>
              <a:t>5/10/24</a:t>
            </a:fld>
            <a:endParaRPr lang="en-US"/>
          </a:p>
        </p:txBody>
      </p:sp>
      <p:sp>
        <p:nvSpPr>
          <p:cNvPr id="6" name="Footer Placeholder 5">
            <a:extLst>
              <a:ext uri="{FF2B5EF4-FFF2-40B4-BE49-F238E27FC236}">
                <a16:creationId xmlns:a16="http://schemas.microsoft.com/office/drawing/2014/main" id="{6615C0FF-9339-1022-EB94-99E19BE03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8E60C-40DD-EE07-4EAE-3D8D54B2EF45}"/>
              </a:ext>
            </a:extLst>
          </p:cNvPr>
          <p:cNvSpPr>
            <a:spLocks noGrp="1"/>
          </p:cNvSpPr>
          <p:nvPr>
            <p:ph type="sldNum" sz="quarter" idx="12"/>
          </p:nvPr>
        </p:nvSpPr>
        <p:spPr/>
        <p:txBody>
          <a:bodyPr/>
          <a:lstStyle/>
          <a:p>
            <a:fld id="{3CF2CB7A-BF58-6C46-A2E1-08BAE4EDC190}" type="slidenum">
              <a:rPr lang="en-US" smtClean="0"/>
              <a:t>‹#›</a:t>
            </a:fld>
            <a:endParaRPr lang="en-US"/>
          </a:p>
        </p:txBody>
      </p:sp>
    </p:spTree>
    <p:extLst>
      <p:ext uri="{BB962C8B-B14F-4D97-AF65-F5344CB8AC3E}">
        <p14:creationId xmlns:p14="http://schemas.microsoft.com/office/powerpoint/2010/main" val="309721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2DFB6-1DE1-B29C-27BC-549AF176C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B4A0D5-F4C6-AA3C-5C44-6DC5330AE1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4A23D-6D8C-7290-EFFD-3614A23E7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FDE35-A944-5F4B-B4B1-A3FDAF7CAED0}" type="datetimeFigureOut">
              <a:rPr lang="en-US" smtClean="0"/>
              <a:t>5/10/24</a:t>
            </a:fld>
            <a:endParaRPr lang="en-US"/>
          </a:p>
        </p:txBody>
      </p:sp>
      <p:sp>
        <p:nvSpPr>
          <p:cNvPr id="5" name="Footer Placeholder 4">
            <a:extLst>
              <a:ext uri="{FF2B5EF4-FFF2-40B4-BE49-F238E27FC236}">
                <a16:creationId xmlns:a16="http://schemas.microsoft.com/office/drawing/2014/main" id="{F9EE6D7E-AC3E-295C-F70E-7C19D0C926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E6364F-581C-C1C5-2E2D-246291637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2CB7A-BF58-6C46-A2E1-08BAE4EDC190}" type="slidenum">
              <a:rPr lang="en-US" smtClean="0"/>
              <a:t>‹#›</a:t>
            </a:fld>
            <a:endParaRPr lang="en-US"/>
          </a:p>
        </p:txBody>
      </p:sp>
    </p:spTree>
    <p:extLst>
      <p:ext uri="{BB962C8B-B14F-4D97-AF65-F5344CB8AC3E}">
        <p14:creationId xmlns:p14="http://schemas.microsoft.com/office/powerpoint/2010/main" val="170610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2227;p201">
            <a:extLst>
              <a:ext uri="{FF2B5EF4-FFF2-40B4-BE49-F238E27FC236}">
                <a16:creationId xmlns:a16="http://schemas.microsoft.com/office/drawing/2014/main" id="{2639E997-71C0-688F-33EB-225BB630D259}"/>
              </a:ext>
            </a:extLst>
          </p:cNvPr>
          <p:cNvSpPr/>
          <p:nvPr/>
        </p:nvSpPr>
        <p:spPr>
          <a:xfrm>
            <a:off x="381000" y="1114628"/>
            <a:ext cx="11430000" cy="5174412"/>
          </a:xfrm>
          <a:prstGeom prst="roundRect">
            <a:avLst>
              <a:gd name="adj" fmla="val 1310"/>
            </a:avLst>
          </a:prstGeom>
          <a:solidFill>
            <a:srgbClr val="BEEBB4"/>
          </a:solidFill>
          <a:ln>
            <a:noFill/>
          </a:ln>
        </p:spPr>
        <p:txBody>
          <a:bodyPr spcFirstLastPara="1" wrap="square" lIns="109720" tIns="54840" rIns="109720" bIns="54840" anchor="t" anchorCtr="0">
            <a:noAutofit/>
          </a:bodyPr>
          <a:lstStyle/>
          <a:p>
            <a:pPr marL="345440" indent="-243840">
              <a:spcBef>
                <a:spcPts val="1440"/>
              </a:spcBef>
              <a:buClr>
                <a:schemeClr val="dk1"/>
              </a:buClr>
              <a:buSzPts val="1100"/>
            </a:pPr>
            <a:endParaRPr sz="1400" dirty="0">
              <a:solidFill>
                <a:schemeClr val="dk1"/>
              </a:solidFill>
              <a:latin typeface="HCLTech Roobert" panose="020B0504030202060203" pitchFamily="34" charset="0"/>
              <a:cs typeface="HCLTech Roobert" panose="020B0504030202060203" pitchFamily="34" charset="0"/>
            </a:endParaRPr>
          </a:p>
        </p:txBody>
      </p:sp>
      <p:sp>
        <p:nvSpPr>
          <p:cNvPr id="3" name="TextBox 2">
            <a:extLst>
              <a:ext uri="{FF2B5EF4-FFF2-40B4-BE49-F238E27FC236}">
                <a16:creationId xmlns:a16="http://schemas.microsoft.com/office/drawing/2014/main" id="{961A9106-ECB8-316D-39E5-F6F3A3DD5980}"/>
              </a:ext>
            </a:extLst>
          </p:cNvPr>
          <p:cNvSpPr txBox="1"/>
          <p:nvPr/>
        </p:nvSpPr>
        <p:spPr>
          <a:xfrm>
            <a:off x="323967" y="228550"/>
            <a:ext cx="9929508" cy="492443"/>
          </a:xfrm>
          <a:prstGeom prst="rect">
            <a:avLst/>
          </a:prstGeom>
          <a:noFill/>
        </p:spPr>
        <p:txBody>
          <a:bodyPr wrap="square" lIns="45720" tIns="45720" rIns="45720" bIns="45720">
            <a:noAutofit/>
          </a:bodyPr>
          <a:lstStyle/>
          <a:p>
            <a:r>
              <a:rPr lang="en-US" sz="2600" b="1" dirty="0">
                <a:latin typeface="HCLTech Roobert" panose="020B0504030202060203" pitchFamily="34" charset="0"/>
                <a:cs typeface="HCLTech Roobert" panose="020B0504030202060203" pitchFamily="34" charset="0"/>
              </a:rPr>
              <a:t>POTS Spend Analyzer</a:t>
            </a:r>
          </a:p>
        </p:txBody>
      </p:sp>
      <p:sp>
        <p:nvSpPr>
          <p:cNvPr id="2" name="Google Shape;2249;p203">
            <a:extLst>
              <a:ext uri="{FF2B5EF4-FFF2-40B4-BE49-F238E27FC236}">
                <a16:creationId xmlns:a16="http://schemas.microsoft.com/office/drawing/2014/main" id="{A952084F-0A65-882C-2C1F-BC7A374E3D02}"/>
              </a:ext>
            </a:extLst>
          </p:cNvPr>
          <p:cNvSpPr txBox="1"/>
          <p:nvPr/>
        </p:nvSpPr>
        <p:spPr>
          <a:xfrm>
            <a:off x="559990" y="1001351"/>
            <a:ext cx="11201400" cy="4407224"/>
          </a:xfrm>
          <a:prstGeom prst="rect">
            <a:avLst/>
          </a:prstGeom>
          <a:noFill/>
          <a:ln>
            <a:noFill/>
          </a:ln>
        </p:spPr>
        <p:txBody>
          <a:bodyPr spcFirstLastPara="1" wrap="square" lIns="68575" tIns="34275" rIns="68575" bIns="34275" anchor="t" anchorCtr="0">
            <a:noAutofit/>
          </a:bodyPr>
          <a:lstStyle/>
          <a:p>
            <a:pPr marL="0" marR="0" algn="just">
              <a:spcBef>
                <a:spcPts val="1200"/>
              </a:spcBef>
              <a:spcAft>
                <a:spcPts val="0"/>
              </a:spcAft>
            </a:pPr>
            <a:r>
              <a:rPr lang="en-US" sz="1200" b="1" kern="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Your mission</a:t>
            </a:r>
          </a:p>
          <a:p>
            <a:pPr marL="0" marR="0" algn="just">
              <a:spcBef>
                <a:spcPts val="0"/>
              </a:spcBef>
              <a:spcAft>
                <a:spcPts val="0"/>
              </a:spcAft>
            </a:pPr>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As an XYZ customer, customer wants to track his spends from time to time and improve on the budget planning as well as goal towards savings by viewing a nice graphical representation of the spends on a month-by-month basis.</a:t>
            </a:r>
          </a:p>
          <a:p>
            <a:pPr marL="0" marR="0" algn="just">
              <a:spcBef>
                <a:spcPts val="0"/>
              </a:spcBef>
              <a:spcAft>
                <a:spcPts val="0"/>
              </a:spcAft>
            </a:pPr>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To enable this, we need to create a platform that gives the customer a full view of his incoming &amp; outgoing details at a level like loan repayments, credit card payments, grocery shopping that’s done from the account.</a:t>
            </a:r>
          </a:p>
          <a:p>
            <a:pPr algn="just"/>
            <a:endParaRPr lang="en-US" sz="1200" dirty="0">
              <a:latin typeface="HCLTech Roobert" panose="020B0504030202060203" pitchFamily="34" charset="0"/>
              <a:cs typeface="HCLTech Roobert" panose="020B0504030202060203" pitchFamily="34" charset="0"/>
            </a:endParaRPr>
          </a:p>
          <a:p>
            <a:pPr algn="just"/>
            <a:r>
              <a:rPr lang="en-US" sz="1200" b="1" dirty="0">
                <a:latin typeface="HCLTech Roobert" panose="020B0504030202060203" pitchFamily="34" charset="0"/>
                <a:cs typeface="HCLTech Roobert" panose="020B0504030202060203" pitchFamily="34" charset="0"/>
              </a:rPr>
              <a:t>Target Audience – Frontend Engineers only UI with Navigation or Backend Engineers with Swagger</a:t>
            </a:r>
            <a:endPar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endParaRPr>
          </a:p>
          <a:p>
            <a:pPr marL="0" marR="0" algn="just">
              <a:spcBef>
                <a:spcPts val="1200"/>
              </a:spcBef>
              <a:spcAft>
                <a:spcPts val="0"/>
              </a:spcAft>
            </a:pPr>
            <a:r>
              <a:rPr lang="en-US" sz="1200" b="1" kern="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Use case 1 – Make and receive payments</a:t>
            </a:r>
            <a:endPar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endParaRPr>
          </a:p>
          <a:p>
            <a:pPr marL="0" marR="0" algn="just">
              <a:spcBef>
                <a:spcPts val="0"/>
              </a:spcBef>
              <a:spcAft>
                <a:spcPts val="0"/>
              </a:spcAft>
            </a:pPr>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For a given customer they need to be able to make and receive payments.  For the purpose of this exercise, we won’t be building an integrated payment system but instead will just record a transaction in the specific account when the payment details are entered on screen.</a:t>
            </a:r>
          </a:p>
          <a:p>
            <a:pPr marL="0" marR="0" algn="just">
              <a:spcBef>
                <a:spcPts val="0"/>
              </a:spcBef>
              <a:spcAft>
                <a:spcPts val="0"/>
              </a:spcAft>
            </a:pPr>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Details to collect are:</a:t>
            </a:r>
          </a:p>
          <a:p>
            <a:pPr marL="233363" marR="0" lvl="0" indent="-233363" algn="just">
              <a:spcBef>
                <a:spcPts val="0"/>
              </a:spcBef>
              <a:spcAft>
                <a:spcPts val="0"/>
              </a:spcAft>
              <a:buFont typeface="Arial" panose="020B0604020202020204" pitchFamily="34" charset="0"/>
              <a:buChar char="•"/>
            </a:pPr>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Customer ID </a:t>
            </a:r>
          </a:p>
          <a:p>
            <a:pPr marL="233363" marR="0" lvl="0" indent="-233363" algn="just">
              <a:spcBef>
                <a:spcPts val="0"/>
              </a:spcBef>
              <a:spcAft>
                <a:spcPts val="0"/>
              </a:spcAft>
              <a:buFont typeface="Arial" panose="020B0604020202020204" pitchFamily="34" charset="0"/>
              <a:buChar char="•"/>
            </a:pPr>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Transaction Description</a:t>
            </a:r>
          </a:p>
          <a:p>
            <a:pPr marL="233363" marR="0" lvl="0" indent="-233363" algn="just">
              <a:spcBef>
                <a:spcPts val="0"/>
              </a:spcBef>
              <a:spcAft>
                <a:spcPts val="0"/>
              </a:spcAft>
              <a:buFont typeface="Arial" panose="020B0604020202020204" pitchFamily="34" charset="0"/>
              <a:buChar char="•"/>
            </a:pPr>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Amount</a:t>
            </a:r>
          </a:p>
          <a:p>
            <a:pPr marL="233363" marR="0" lvl="0" indent="-233363" algn="just">
              <a:spcBef>
                <a:spcPts val="0"/>
              </a:spcBef>
              <a:spcAft>
                <a:spcPts val="0"/>
              </a:spcAft>
              <a:buFont typeface="Arial" panose="020B0604020202020204" pitchFamily="34" charset="0"/>
              <a:buChar char="•"/>
            </a:pPr>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Payment Type</a:t>
            </a:r>
          </a:p>
          <a:p>
            <a:pPr marR="0" lvl="1" indent="-227013" algn="just">
              <a:spcBef>
                <a:spcPts val="0"/>
              </a:spcBef>
              <a:spcAft>
                <a:spcPts val="0"/>
              </a:spcAft>
              <a:buFont typeface="Arial" panose="020B0604020202020204" pitchFamily="34" charset="0"/>
              <a:buChar char="•"/>
            </a:pPr>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Making a Payment</a:t>
            </a:r>
          </a:p>
          <a:p>
            <a:pPr marR="0" lvl="1" indent="-227013" algn="just">
              <a:spcBef>
                <a:spcPts val="0"/>
              </a:spcBef>
              <a:spcAft>
                <a:spcPts val="0"/>
              </a:spcAft>
              <a:buFont typeface="Arial" panose="020B0604020202020204" pitchFamily="34" charset="0"/>
              <a:buChar char="•"/>
            </a:pPr>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Receiving a Payment</a:t>
            </a:r>
          </a:p>
          <a:p>
            <a:pPr marL="233363" marR="0" lvl="0" indent="-233363" algn="just">
              <a:spcBef>
                <a:spcPts val="0"/>
              </a:spcBef>
              <a:spcAft>
                <a:spcPts val="0"/>
              </a:spcAft>
              <a:buFont typeface="Arial" panose="020B0604020202020204" pitchFamily="34" charset="0"/>
              <a:buChar char="•"/>
            </a:pPr>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Date/Time</a:t>
            </a:r>
          </a:p>
          <a:p>
            <a:r>
              <a:rPr lang="en-US" sz="12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Build a user interface where people can just enter the fields above, with some validation, and have it save to the database through a make payment service.</a:t>
            </a:r>
          </a:p>
          <a:p>
            <a:pPr marL="0" marR="0" algn="just">
              <a:spcAft>
                <a:spcPts val="0"/>
              </a:spcAft>
            </a:pPr>
            <a:endParaRPr lang="en-US" sz="1200" b="1" dirty="0">
              <a:solidFill>
                <a:schemeClr val="tx1"/>
              </a:solidFill>
              <a:latin typeface="HCLTech Roobert" panose="020B0504030202060203" pitchFamily="34" charset="0"/>
              <a:cs typeface="HCLTech Roobert" panose="020B0504030202060203" pitchFamily="34" charset="0"/>
            </a:endParaRPr>
          </a:p>
          <a:p>
            <a:pPr marL="0" marR="0" algn="just">
              <a:spcAft>
                <a:spcPts val="0"/>
              </a:spcAft>
            </a:pPr>
            <a:r>
              <a:rPr lang="en-US" sz="1200" b="1" dirty="0">
                <a:solidFill>
                  <a:schemeClr val="tx1"/>
                </a:solidFill>
                <a:latin typeface="HCLTech Roobert" panose="020B0504030202060203" pitchFamily="34" charset="0"/>
                <a:cs typeface="HCLTech Roobert" panose="020B0504030202060203" pitchFamily="34" charset="0"/>
              </a:rPr>
              <a:t>Mandatory</a:t>
            </a:r>
          </a:p>
          <a:p>
            <a:pPr marL="233363" marR="0" lvl="0" indent="-233363" algn="just">
              <a:spcBef>
                <a:spcPts val="0"/>
              </a:spcBef>
              <a:spcAft>
                <a:spcPts val="0"/>
              </a:spcAft>
              <a:buFont typeface="Arial" panose="020B0604020202020204" pitchFamily="34" charset="0"/>
              <a:buChar char="•"/>
            </a:pPr>
            <a:r>
              <a:rPr lang="en-US" sz="1200" dirty="0">
                <a:solidFill>
                  <a:schemeClr val="tx1"/>
                </a:solidFill>
                <a:latin typeface="HCLTech Roobert" panose="020B0504030202060203" pitchFamily="34" charset="0"/>
                <a:cs typeface="HCLTech Roobert" panose="020B0504030202060203" pitchFamily="34" charset="0"/>
              </a:rPr>
              <a:t>Transactions can be credits or debits</a:t>
            </a:r>
          </a:p>
          <a:p>
            <a:pPr marL="233363" marR="0" lvl="0" indent="-233363" algn="just">
              <a:spcBef>
                <a:spcPts val="0"/>
              </a:spcBef>
              <a:spcAft>
                <a:spcPts val="0"/>
              </a:spcAft>
              <a:buFont typeface="Arial" panose="020B0604020202020204" pitchFamily="34" charset="0"/>
              <a:buChar char="•"/>
            </a:pPr>
            <a:r>
              <a:rPr lang="en-US" sz="1200" dirty="0">
                <a:solidFill>
                  <a:schemeClr val="tx1"/>
                </a:solidFill>
                <a:latin typeface="HCLTech Roobert" panose="020B0504030202060203" pitchFamily="34" charset="0"/>
                <a:cs typeface="HCLTech Roobert" panose="020B0504030202060203" pitchFamily="34" charset="0"/>
              </a:rPr>
              <a:t>Credits are applied when the user selects “Receive a Payment”</a:t>
            </a:r>
          </a:p>
          <a:p>
            <a:pPr marL="233363" marR="0" lvl="0" indent="-233363" algn="just">
              <a:spcBef>
                <a:spcPts val="0"/>
              </a:spcBef>
              <a:spcAft>
                <a:spcPts val="0"/>
              </a:spcAft>
              <a:buFont typeface="Arial" panose="020B0604020202020204" pitchFamily="34" charset="0"/>
              <a:buChar char="•"/>
            </a:pPr>
            <a:r>
              <a:rPr lang="en-US" sz="1200" dirty="0">
                <a:solidFill>
                  <a:schemeClr val="tx1"/>
                </a:solidFill>
                <a:latin typeface="HCLTech Roobert" panose="020B0504030202060203" pitchFamily="34" charset="0"/>
                <a:cs typeface="HCLTech Roobert" panose="020B0504030202060203" pitchFamily="34" charset="0"/>
              </a:rPr>
              <a:t>Debits are applied when the user selects “Make a Payment”</a:t>
            </a:r>
          </a:p>
          <a:p>
            <a:pPr marL="233363" marR="0" lvl="0" indent="-233363" algn="just">
              <a:spcBef>
                <a:spcPts val="0"/>
              </a:spcBef>
              <a:spcAft>
                <a:spcPts val="0"/>
              </a:spcAft>
              <a:buFont typeface="Arial" panose="020B0604020202020204" pitchFamily="34" charset="0"/>
              <a:buChar char="•"/>
            </a:pPr>
            <a:r>
              <a:rPr lang="en-US" sz="1200" dirty="0">
                <a:solidFill>
                  <a:schemeClr val="tx1"/>
                </a:solidFill>
                <a:latin typeface="HCLTech Roobert" panose="020B0504030202060203" pitchFamily="34" charset="0"/>
                <a:cs typeface="HCLTech Roobert" panose="020B0504030202060203" pitchFamily="34" charset="0"/>
              </a:rPr>
              <a:t>Validation of user inputs</a:t>
            </a:r>
          </a:p>
        </p:txBody>
      </p:sp>
    </p:spTree>
    <p:extLst>
      <p:ext uri="{BB962C8B-B14F-4D97-AF65-F5344CB8AC3E}">
        <p14:creationId xmlns:p14="http://schemas.microsoft.com/office/powerpoint/2010/main" val="277510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27;p201">
            <a:extLst>
              <a:ext uri="{FF2B5EF4-FFF2-40B4-BE49-F238E27FC236}">
                <a16:creationId xmlns:a16="http://schemas.microsoft.com/office/drawing/2014/main" id="{79B0EE1C-D806-D227-9FCC-00884166ECC8}"/>
              </a:ext>
            </a:extLst>
          </p:cNvPr>
          <p:cNvSpPr/>
          <p:nvPr/>
        </p:nvSpPr>
        <p:spPr>
          <a:xfrm>
            <a:off x="381000" y="1114628"/>
            <a:ext cx="11430000" cy="3993820"/>
          </a:xfrm>
          <a:prstGeom prst="roundRect">
            <a:avLst>
              <a:gd name="adj" fmla="val 1310"/>
            </a:avLst>
          </a:prstGeom>
          <a:solidFill>
            <a:srgbClr val="BEEBB4"/>
          </a:solidFill>
          <a:ln>
            <a:noFill/>
          </a:ln>
        </p:spPr>
        <p:txBody>
          <a:bodyPr spcFirstLastPara="1" wrap="square" lIns="109720" tIns="54840" rIns="109720" bIns="54840" anchor="t" anchorCtr="0">
            <a:noAutofit/>
          </a:bodyPr>
          <a:lstStyle/>
          <a:p>
            <a:pPr marL="345440" indent="-243840">
              <a:spcBef>
                <a:spcPts val="1440"/>
              </a:spcBef>
              <a:buClr>
                <a:schemeClr val="dk1"/>
              </a:buClr>
              <a:buSzPts val="1100"/>
            </a:pPr>
            <a:endParaRPr sz="1400" dirty="0">
              <a:solidFill>
                <a:schemeClr val="dk1"/>
              </a:solidFill>
              <a:latin typeface="HCLTech Roobert" panose="020B0504030202060203" pitchFamily="34" charset="0"/>
              <a:cs typeface="HCLTech Roobert" panose="020B0504030202060203" pitchFamily="34" charset="0"/>
            </a:endParaRPr>
          </a:p>
        </p:txBody>
      </p:sp>
      <p:sp>
        <p:nvSpPr>
          <p:cNvPr id="3" name="TextBox 2">
            <a:extLst>
              <a:ext uri="{FF2B5EF4-FFF2-40B4-BE49-F238E27FC236}">
                <a16:creationId xmlns:a16="http://schemas.microsoft.com/office/drawing/2014/main" id="{961A9106-ECB8-316D-39E5-F6F3A3DD5980}"/>
              </a:ext>
            </a:extLst>
          </p:cNvPr>
          <p:cNvSpPr txBox="1"/>
          <p:nvPr/>
        </p:nvSpPr>
        <p:spPr>
          <a:xfrm>
            <a:off x="323967" y="228550"/>
            <a:ext cx="9929508" cy="492443"/>
          </a:xfrm>
          <a:prstGeom prst="rect">
            <a:avLst/>
          </a:prstGeom>
          <a:noFill/>
        </p:spPr>
        <p:txBody>
          <a:bodyPr wrap="square" lIns="45720" tIns="45720" rIns="45720" bIns="45720">
            <a:noAutofit/>
          </a:bodyPr>
          <a:lstStyle/>
          <a:p>
            <a:r>
              <a:rPr lang="en-US" sz="2600" b="1" dirty="0">
                <a:latin typeface="HCLTech Roobert" panose="020B0504030202060203" pitchFamily="34" charset="0"/>
                <a:cs typeface="HCLTech Roobert" panose="020B0504030202060203" pitchFamily="34" charset="0"/>
              </a:rPr>
              <a:t>Use Case 4: Financial Spend Analyzer</a:t>
            </a:r>
          </a:p>
        </p:txBody>
      </p:sp>
      <p:sp>
        <p:nvSpPr>
          <p:cNvPr id="4" name="TextBox 3">
            <a:extLst>
              <a:ext uri="{FF2B5EF4-FFF2-40B4-BE49-F238E27FC236}">
                <a16:creationId xmlns:a16="http://schemas.microsoft.com/office/drawing/2014/main" id="{F8F68247-C3DC-C837-6605-EFCC4F558DE9}"/>
              </a:ext>
            </a:extLst>
          </p:cNvPr>
          <p:cNvSpPr txBox="1"/>
          <p:nvPr/>
        </p:nvSpPr>
        <p:spPr>
          <a:xfrm>
            <a:off x="520883" y="1135199"/>
            <a:ext cx="11123578" cy="3908762"/>
          </a:xfrm>
          <a:prstGeom prst="rect">
            <a:avLst/>
          </a:prstGeom>
          <a:noFill/>
        </p:spPr>
        <p:txBody>
          <a:bodyPr wrap="square">
            <a:spAutoFit/>
          </a:bodyPr>
          <a:lstStyle/>
          <a:p>
            <a:pPr marL="0" marR="0" algn="just">
              <a:spcBef>
                <a:spcPts val="1200"/>
              </a:spcBef>
              <a:spcAft>
                <a:spcPts val="0"/>
              </a:spcAft>
            </a:pPr>
            <a:r>
              <a:rPr lang="en-US" sz="1400" b="1" kern="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Use case 2 – Create aggregated transaction data</a:t>
            </a:r>
          </a:p>
          <a:p>
            <a:pPr marL="0" marR="0" algn="just">
              <a:spcBef>
                <a:spcPts val="0"/>
              </a:spcBef>
              <a:spcAft>
                <a:spcPts val="0"/>
              </a:spcAft>
            </a:pPr>
            <a:r>
              <a:rPr lang="en-US" sz="14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 The goal of this use case is to represent the data in a table grouping the data by month and payment type.</a:t>
            </a:r>
          </a:p>
          <a:p>
            <a:pPr marL="0" marR="0" algn="just">
              <a:spcBef>
                <a:spcPts val="0"/>
              </a:spcBef>
              <a:spcAft>
                <a:spcPts val="0"/>
              </a:spcAft>
            </a:pPr>
            <a:r>
              <a:rPr lang="en-US" sz="14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Below is a sample of what the output could look like.  </a:t>
            </a:r>
          </a:p>
          <a:p>
            <a:pPr marL="0" marR="0" algn="just">
              <a:spcBef>
                <a:spcPts val="0"/>
              </a:spcBef>
              <a:spcAft>
                <a:spcPts val="0"/>
              </a:spcAft>
            </a:pPr>
            <a:r>
              <a:rPr lang="en-US" sz="14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 </a:t>
            </a:r>
          </a:p>
          <a:p>
            <a:pPr marL="0" marR="0" algn="just">
              <a:spcBef>
                <a:spcPts val="0"/>
              </a:spcBef>
              <a:spcAft>
                <a:spcPts val="0"/>
              </a:spcAft>
            </a:pPr>
            <a:endParaRPr lang="en-US" sz="1400" dirty="0">
              <a:solidFill>
                <a:schemeClr val="tx1"/>
              </a:solidFill>
              <a:latin typeface="HCLTech Roobert" panose="020B0504030202060203" pitchFamily="34" charset="0"/>
              <a:ea typeface="Times New Roman" panose="02020603050405020304" pitchFamily="18" charset="0"/>
              <a:cs typeface="HCLTech Roobert" panose="020B0504030202060203" pitchFamily="34" charset="0"/>
            </a:endParaRPr>
          </a:p>
          <a:p>
            <a:pPr marL="0" marR="0" algn="just">
              <a:spcBef>
                <a:spcPts val="0"/>
              </a:spcBef>
              <a:spcAft>
                <a:spcPts val="0"/>
              </a:spcAft>
            </a:pPr>
            <a:endParaRPr lang="en-US" sz="14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endParaRPr>
          </a:p>
          <a:p>
            <a:pPr marL="0" marR="0" algn="just">
              <a:spcBef>
                <a:spcPts val="0"/>
              </a:spcBef>
              <a:spcAft>
                <a:spcPts val="0"/>
              </a:spcAft>
            </a:pPr>
            <a:endParaRPr lang="en-US" sz="1400" dirty="0">
              <a:solidFill>
                <a:schemeClr val="tx1"/>
              </a:solidFill>
              <a:latin typeface="HCLTech Roobert" panose="020B0504030202060203" pitchFamily="34" charset="0"/>
              <a:ea typeface="Times New Roman" panose="02020603050405020304" pitchFamily="18" charset="0"/>
              <a:cs typeface="HCLTech Roobert" panose="020B0504030202060203" pitchFamily="34" charset="0"/>
            </a:endParaRPr>
          </a:p>
          <a:p>
            <a:pPr marL="0" marR="0" algn="just">
              <a:spcBef>
                <a:spcPts val="0"/>
              </a:spcBef>
              <a:spcAft>
                <a:spcPts val="0"/>
              </a:spcAft>
            </a:pPr>
            <a:endParaRPr lang="en-US" sz="14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endParaRPr>
          </a:p>
          <a:p>
            <a:pPr marL="0" marR="0" algn="just">
              <a:spcBef>
                <a:spcPts val="0"/>
              </a:spcBef>
              <a:spcAft>
                <a:spcPts val="0"/>
              </a:spcAft>
            </a:pPr>
            <a:endParaRPr lang="en-US" sz="14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endParaRPr>
          </a:p>
          <a:p>
            <a:pPr marL="0" marR="0" algn="just">
              <a:spcBef>
                <a:spcPts val="0"/>
              </a:spcBef>
              <a:spcAft>
                <a:spcPts val="0"/>
              </a:spcAft>
            </a:pPr>
            <a:endParaRPr lang="en-US" sz="14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endParaRPr>
          </a:p>
          <a:p>
            <a:r>
              <a:rPr lang="en-US" sz="140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Note, you will need to edit the data in your database to backdate some transactions to previous months.  It’s okay for this exercise to do this manually. </a:t>
            </a:r>
          </a:p>
          <a:p>
            <a:r>
              <a:rPr lang="en-US" sz="1400" b="1" kern="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Use case mandatory requirements</a:t>
            </a:r>
            <a:endParaRPr lang="en-US" sz="1400" kern="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endParaRPr>
          </a:p>
          <a:p>
            <a:r>
              <a:rPr lang="en-US" sz="1400" kern="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1.  Grouping by month and payment type</a:t>
            </a:r>
          </a:p>
          <a:p>
            <a:pPr marL="228600" indent="-228600">
              <a:buAutoNum type="arabicPeriod" startAt="2"/>
            </a:pPr>
            <a:r>
              <a:rPr lang="en-US" sz="1400" kern="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rPr>
              <a:t>At least three months displayed for at least one customer number</a:t>
            </a:r>
          </a:p>
          <a:p>
            <a:pPr marL="0" marR="0" algn="just">
              <a:spcBef>
                <a:spcPts val="1200"/>
              </a:spcBef>
              <a:spcAft>
                <a:spcPts val="0"/>
              </a:spcAft>
            </a:pPr>
            <a:r>
              <a:rPr lang="en-US" sz="1400" b="1" dirty="0">
                <a:solidFill>
                  <a:schemeClr val="tx1"/>
                </a:solidFill>
                <a:latin typeface="HCLTech Roobert" panose="020B0504030202060203" pitchFamily="34" charset="0"/>
                <a:cs typeface="HCLTech Roobert" panose="020B0504030202060203" pitchFamily="34" charset="0"/>
              </a:rPr>
              <a:t>Use case 2 – Graphical representation of the data from use case 2</a:t>
            </a:r>
          </a:p>
          <a:p>
            <a:pPr marL="0" marR="0" algn="just">
              <a:spcBef>
                <a:spcPts val="0"/>
              </a:spcBef>
              <a:spcAft>
                <a:spcPts val="0"/>
              </a:spcAft>
            </a:pPr>
            <a:r>
              <a:rPr lang="en-US" sz="1400" dirty="0">
                <a:solidFill>
                  <a:schemeClr val="tx1"/>
                </a:solidFill>
                <a:latin typeface="HCLTech Roobert" panose="020B0504030202060203" pitchFamily="34" charset="0"/>
                <a:cs typeface="HCLTech Roobert" panose="020B0504030202060203" pitchFamily="34" charset="0"/>
              </a:rPr>
              <a:t>Display a graphical representation of the monthly data in use case 3.  Similar to the chart listed below.</a:t>
            </a:r>
            <a:endParaRPr lang="en-US" sz="1400" b="1" kern="0" dirty="0">
              <a:solidFill>
                <a:schemeClr val="tx1"/>
              </a:solidFill>
              <a:effectLst/>
              <a:latin typeface="HCLTech Roobert" panose="020B0504030202060203" pitchFamily="34" charset="0"/>
              <a:ea typeface="Times New Roman" panose="02020603050405020304" pitchFamily="18" charset="0"/>
              <a:cs typeface="HCLTech Roobert" panose="020B0504030202060203" pitchFamily="34" charset="0"/>
            </a:endParaRPr>
          </a:p>
        </p:txBody>
      </p:sp>
      <p:pic>
        <p:nvPicPr>
          <p:cNvPr id="6" name="Picture 5">
            <a:extLst>
              <a:ext uri="{FF2B5EF4-FFF2-40B4-BE49-F238E27FC236}">
                <a16:creationId xmlns:a16="http://schemas.microsoft.com/office/drawing/2014/main" id="{7AD158FC-3BBC-8EFD-7BD7-883CE80A6754}"/>
              </a:ext>
            </a:extLst>
          </p:cNvPr>
          <p:cNvPicPr>
            <a:picLocks noChangeAspect="1"/>
          </p:cNvPicPr>
          <p:nvPr/>
        </p:nvPicPr>
        <p:blipFill>
          <a:blip r:embed="rId3"/>
          <a:stretch>
            <a:fillRect/>
          </a:stretch>
        </p:blipFill>
        <p:spPr>
          <a:xfrm>
            <a:off x="393417" y="5158183"/>
            <a:ext cx="4641559" cy="1334101"/>
          </a:xfrm>
          <a:prstGeom prst="rect">
            <a:avLst/>
          </a:prstGeom>
        </p:spPr>
      </p:pic>
      <p:graphicFrame>
        <p:nvGraphicFramePr>
          <p:cNvPr id="7" name="Table 6">
            <a:extLst>
              <a:ext uri="{FF2B5EF4-FFF2-40B4-BE49-F238E27FC236}">
                <a16:creationId xmlns:a16="http://schemas.microsoft.com/office/drawing/2014/main" id="{97CA54EB-5DF4-81DF-B6B2-53959C3FD9E9}"/>
              </a:ext>
            </a:extLst>
          </p:cNvPr>
          <p:cNvGraphicFramePr>
            <a:graphicFrameLocks noGrp="1"/>
          </p:cNvGraphicFramePr>
          <p:nvPr/>
        </p:nvGraphicFramePr>
        <p:xfrm>
          <a:off x="609600" y="1929297"/>
          <a:ext cx="5295900" cy="1185672"/>
        </p:xfrm>
        <a:graphic>
          <a:graphicData uri="http://schemas.openxmlformats.org/drawingml/2006/table">
            <a:tbl>
              <a:tblPr firstRow="1" firstCol="1" bandRow="1"/>
              <a:tblGrid>
                <a:gridCol w="640080">
                  <a:extLst>
                    <a:ext uri="{9D8B030D-6E8A-4147-A177-3AD203B41FA5}">
                      <a16:colId xmlns:a16="http://schemas.microsoft.com/office/drawing/2014/main" val="71177310"/>
                    </a:ext>
                  </a:extLst>
                </a:gridCol>
                <a:gridCol w="1199515">
                  <a:extLst>
                    <a:ext uri="{9D8B030D-6E8A-4147-A177-3AD203B41FA5}">
                      <a16:colId xmlns:a16="http://schemas.microsoft.com/office/drawing/2014/main" val="795493727"/>
                    </a:ext>
                  </a:extLst>
                </a:gridCol>
                <a:gridCol w="1429385">
                  <a:extLst>
                    <a:ext uri="{9D8B030D-6E8A-4147-A177-3AD203B41FA5}">
                      <a16:colId xmlns:a16="http://schemas.microsoft.com/office/drawing/2014/main" val="3742529493"/>
                    </a:ext>
                  </a:extLst>
                </a:gridCol>
                <a:gridCol w="1140460">
                  <a:extLst>
                    <a:ext uri="{9D8B030D-6E8A-4147-A177-3AD203B41FA5}">
                      <a16:colId xmlns:a16="http://schemas.microsoft.com/office/drawing/2014/main" val="2903761702"/>
                    </a:ext>
                  </a:extLst>
                </a:gridCol>
                <a:gridCol w="886460">
                  <a:extLst>
                    <a:ext uri="{9D8B030D-6E8A-4147-A177-3AD203B41FA5}">
                      <a16:colId xmlns:a16="http://schemas.microsoft.com/office/drawing/2014/main" val="327109079"/>
                    </a:ext>
                  </a:extLst>
                </a:gridCol>
              </a:tblGrid>
              <a:tr h="182880">
                <a:tc gridSpan="5">
                  <a:txBody>
                    <a:bodyPr/>
                    <a:lstStyle/>
                    <a:p>
                      <a:pPr marL="0" marR="0" algn="ctr">
                        <a:lnSpc>
                          <a:spcPct val="115000"/>
                        </a:lnSpc>
                        <a:spcBef>
                          <a:spcPts val="0"/>
                        </a:spcBef>
                        <a:spcAft>
                          <a:spcPts val="0"/>
                        </a:spcAft>
                      </a:pPr>
                      <a:r>
                        <a:rPr lang="en-AU" sz="1200" b="1"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rPr>
                        <a:t>Monthly Spend View</a:t>
                      </a:r>
                      <a:endParaRPr lang="en-US" sz="1200"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4054768"/>
                  </a:ext>
                </a:extLst>
              </a:tr>
              <a:tr h="365760">
                <a:tc>
                  <a:txBody>
                    <a:bodyPr/>
                    <a:lstStyle/>
                    <a:p>
                      <a:pPr marL="0" marR="0" algn="ctr">
                        <a:lnSpc>
                          <a:spcPct val="115000"/>
                        </a:lnSpc>
                        <a:spcBef>
                          <a:spcPts val="0"/>
                        </a:spcBef>
                        <a:spcAft>
                          <a:spcPts val="0"/>
                        </a:spcAft>
                      </a:pPr>
                      <a:r>
                        <a:rPr lang="en-AU" sz="1200"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rPr>
                        <a:t>Month</a:t>
                      </a:r>
                      <a:endParaRPr lang="en-US" sz="1200"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AU" sz="1200"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rPr>
                        <a:t>Customer Number</a:t>
                      </a:r>
                      <a:endParaRPr lang="en-US" sz="1200"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AU" sz="1200"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rPr>
                        <a:t>Total Incoming</a:t>
                      </a:r>
                      <a:endParaRPr lang="en-US" sz="1200"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AU" sz="1200"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rPr>
                        <a:t>Total Outgoing</a:t>
                      </a:r>
                      <a:endParaRPr lang="en-US" sz="1200"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AU" sz="1200"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rPr>
                        <a:t>Closing Balance</a:t>
                      </a:r>
                      <a:endParaRPr lang="en-US" sz="1200" dirty="0">
                        <a:solidFill>
                          <a:schemeClr val="bg1"/>
                        </a:solidFill>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275672906"/>
                  </a:ext>
                </a:extLst>
              </a:tr>
              <a:tr h="182880">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Jan-18</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45785456</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$00.00</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$50.00</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$1,250.00</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0677066"/>
                  </a:ext>
                </a:extLst>
              </a:tr>
              <a:tr h="182880">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Feb-18</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45785456</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$450.00</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$123.00</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$1,577.00</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6330585"/>
                  </a:ext>
                </a:extLst>
              </a:tr>
              <a:tr h="182880">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Mar-18</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45785456</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$1,047.00</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$2,386.00</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AU" sz="1200" dirty="0">
                          <a:solidFill>
                            <a:srgbClr val="000000"/>
                          </a:solidFill>
                          <a:effectLst/>
                          <a:latin typeface="HCLTech Roobert" panose="020B0504030202060203" pitchFamily="34" charset="0"/>
                          <a:ea typeface="Times New Roman" panose="02020603050405020304" pitchFamily="18" charset="0"/>
                          <a:cs typeface="HCLTech Roobert" panose="020B0504030202060203" pitchFamily="34" charset="0"/>
                        </a:rPr>
                        <a:t>$238.00</a:t>
                      </a:r>
                      <a:endParaRPr lang="en-US" sz="1200" dirty="0">
                        <a:effectLst/>
                        <a:latin typeface="HCLTech Roobert" panose="020B0504030202060203" pitchFamily="34" charset="0"/>
                        <a:ea typeface="Times New Roman" panose="02020603050405020304" pitchFamily="18" charset="0"/>
                        <a:cs typeface="HCLTech Roobert" panose="020B0504030202060203"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530111"/>
                  </a:ext>
                </a:extLst>
              </a:tr>
            </a:tbl>
          </a:graphicData>
        </a:graphic>
      </p:graphicFrame>
    </p:spTree>
    <p:extLst>
      <p:ext uri="{BB962C8B-B14F-4D97-AF65-F5344CB8AC3E}">
        <p14:creationId xmlns:p14="http://schemas.microsoft.com/office/powerpoint/2010/main" val="1309286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Words>
  <Application>Microsoft Macintosh PowerPoint</Application>
  <PresentationFormat>Widescreen</PresentationFormat>
  <Paragraphs>63</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HCLTech Roobert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NavaneethaKrishnan B</dc:creator>
  <cp:lastModifiedBy>NavaneethaKrishnan B</cp:lastModifiedBy>
  <cp:revision>1</cp:revision>
  <dcterms:created xsi:type="dcterms:W3CDTF">2024-05-10T12:26:20Z</dcterms:created>
  <dcterms:modified xsi:type="dcterms:W3CDTF">2024-05-10T12:26:47Z</dcterms:modified>
</cp:coreProperties>
</file>