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7:18:18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2445 1 24575,'-670'0'0,"643"1"0,-51 10 0,48-6 0,-33 2 0,-139-8 0,-38 3 0,68 22 0,119-14 0,-94 5 0,135-14 0,-1 1 0,1 0 0,-1 1 0,1 0 0,0 1 0,0 1 0,-15 7 0,11-5 0,-1 0 0,1-1 0,-22 4 0,-140 12 0,-21 3 0,195-24 0,-1 0 0,1 0 0,-1 0 0,1 0 0,-1 1 0,1 0 0,-1 0 0,1 0 0,0 0 0,0 1 0,0-1 0,1 1 0,-1 0 0,1 1 0,-1-1 0,1 0 0,0 1 0,0 0 0,0 0 0,1 0 0,0 0 0,-4 8 0,-22 43 0,-19 46 0,42-87 0,0 0 0,2 0 0,0 0 0,0 0 0,0 29 0,7 202 0,-2-235 0,0 0 0,0 0 0,1 0 0,1 0 0,-1 0 0,2-1 0,-1 0 0,1 0 0,1 0 0,0-1 0,0 1 0,0-1 0,1-1 0,1 1 0,-1-1 0,1-1 0,0 1 0,15 8 0,-6-4 0,0-1 0,1-1 0,0-1 0,1 0 0,0-1 0,0-1 0,0-1 0,34 4 0,-28-4 0,0 0 0,0 1 0,38 16 0,-42-14 0,0 0 0,1-2 0,0 0 0,0-2 0,26 3 0,-20-4 0,1 1 0,-1 1 0,39 13 0,17 4 0,-30-13 0,111 5 0,57-15 0,-78-1 0,-105 2 0,1 3 0,48 9 0,80 3 0,-25-4 0,-33-2 0,168-7 0,-136-4 0,-52 2 0,243-10 0,-52-2 0,-107 8 0,-43-8 0,40-1 0,-128 12 0,0-2 0,0-2 0,43-10 0,12-1 0,-62 12 0,0-2 0,69-22 0,-47 8 0,1 3 0,99-16 0,-137 29 0,1-2 0,33-13 0,-1 1 0,137-32 0,-184 48 0,0 1 0,-1-1 0,1 0 0,-1-1 0,1 1 0,-1-1 0,0-1 0,0 1 0,0-1 0,0 0 0,8-8 0,-10 7 0,-1 1 0,0-1 0,0 0 0,0 0 0,-1 0 0,1 0 0,-1 0 0,0-1 0,-1 1 0,1-1 0,-1 1 0,0-1 0,-1 1 0,1-12 0,-5-138 0,-1 37 0,5 103 0,0-1 0,-1 1 0,-1 0 0,-1 0 0,0 0 0,-1 0 0,-1 0 0,0 1 0,-1 0 0,-9-17 0,9 26 0,1 0 0,-1 0 0,-1 1 0,1-1 0,0 1 0,-1 1 0,0-1 0,0 1 0,0 0 0,0 1 0,-1 0 0,-11-3 0,-15-5 0,5 2 0,1 1 0,-1 2 0,0 1 0,-42-1 0,-56-9 0,79 4 0,21 4 0,-1 0 0,-47-2 0,55 7 0,0-1 0,-21-6 0,19 4 0,-38-4 0,-150 10 0,-63-5 0,240-1 0,-63-16 0,65 12 0,0 1 0,-44-4 0,-2 0 0,54 6 0,-35-2 0,-51-6 0,71 7 0,-52-1 0,26 9-101,30 0 213,-57-4-1,82 1-235,1 0 0,0-1 1,-1 1-1,1-2 0,0 1 0,0-1 0,1 0 0,-1-1 0,0 0 0,1 0 0,-13-10 0,7 2-6702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7:19:0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3108 66 24575,'-101'-1'0,"-1"5"0,-125 22 0,-150 20 0,184-23 0,-25 0 0,36-10 0,-105 1 0,247-12 0,1 2 0,-49 11 0,-17 2 0,5-9 0,41-4 0,0 3 0,-99 23 0,-118 37 0,70-19 0,139-36 0,-11 3 0,70-13 0,1 0 0,-1 1 0,1 0 0,0 0 0,0 0 0,0 1 0,-9 6 0,12-6 0,0 1 0,0-1 0,0 1 0,1-1 0,-1 1 0,1 0 0,0 0 0,1 1 0,-1-1 0,1 1 0,-3 10 0,-1 9 0,-4 38 0,2-14 0,4-31 0,0 0 0,2 0 0,-1 35 0,3-48 0,0 1 0,1-1 0,0 1 0,0-1 0,1 0 0,-1 1 0,1-1 0,0 0 0,0 0 0,1 0 0,0 0 0,0 0 0,0-1 0,0 1 0,1-1 0,-1 0 0,6 4 0,26 19 0,0-1 0,2-2 0,1-2 0,1-1 0,51 19 0,-52-24 0,-4 0 0,1-2 0,53 14 0,34 3 0,-68-15 0,0-3 0,94 11 0,192-7 0,31 8 0,-266-16 0,-1-6 0,0-4 0,110-15 0,-77-2 0,205-41 0,-312 50 0,45-20 0,9-4 0,-16 12 0,511-150 0,-547 164 0,1-2 0,-2-1 0,1-1 0,-2-2 0,40-23 0,-62 29 0,-1 0 0,0 0 0,0 0 0,-1-1 0,0 0 0,-1-1 0,1 1 0,-2-1 0,1 0 0,5-16 0,5-10 0,-9 24 0,-1 1 0,0-2 0,-1 1 0,-1 0 0,1-1 0,-2 0 0,0 1 0,0-1 0,-1-16 0,-1 20 0,-1 0 0,0 0 0,0 1 0,-1-1 0,0 0 0,-1 1 0,1 0 0,-1-1 0,-1 1 0,0 0 0,0 1 0,0-1 0,0 1 0,-1 0 0,-7-8 0,-21-20 0,-7-7 0,-53-71 0,86 104 0,0 0 0,0 1 0,-1 0 0,0 0 0,-1 0 0,1 1 0,-1 1 0,-16-9 0,-34-22 0,50 30 0,1 1 0,-1 0 0,-1 0 0,1 1 0,0 0 0,-1 1 0,0 0 0,0 1 0,-13-2 0,-41-12 0,-107-43-1365,147 50-5461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7:19:41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7:34:24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5217 35 24575,'-1268'0'0,"935"-16"0,-6-1 0,32 16 0,-324 4 0,221 29 0,-26 0 0,321-32 0,-46 1 0,93 7 0,-130 32 0,20-2 0,150-35 0,0 2 0,0 1 0,1 0 0,0 2 0,0 2 0,-39 18 0,-15 19 0,-76 48 0,137-80 0,0 0 0,2 1 0,0 1 0,0 0 0,-20 28 0,-5 12 0,15-22 0,-38 63 0,60-84 0,0 0 0,1 0 0,0 1 0,2 0 0,-1-1 0,2 2 0,0-1 0,1 0 0,0 0 0,1 1 0,1-1 0,0 0 0,2 0 0,4 22 0,3-2 0,0 0 0,3 0 0,1-1 0,33 60 0,-35-76 0,1 0 0,1 0 0,0-1 0,1-1 0,1-1 0,0 0 0,1-1 0,1-1 0,37 22 0,4-4 0,1-3 0,68 22 0,97 20 0,-54-19 0,52 19 0,3-11 0,3-9 0,1-11 0,303 13 0,-146-48 0,101 5 0,635 11 0,-833-21 0,-196-3 0,125-22 0,-14 0 0,-119 19 0,91-20 0,-140 18 0,1-1 0,-2-2 0,1-2 0,61-32 0,-47 20 0,2 1 0,0 4 0,96-26 0,127-28 0,-263 70 0,-1 0 0,0-1 0,0 0 0,-1-1 0,17-12 0,16-10 0,-33 23 0,0 0 0,-1-1 0,1 0 0,-1-1 0,-1 0 0,0 0 0,0-1 0,-1 0 0,0-1 0,0 0 0,-1 0 0,0-1 0,6-13 0,5-16 0,-2-1 0,-2-1 0,-2 0 0,-1-1 0,4-45 0,-8 28 0,-2 1 0,-4-2 0,-6-70 0,4 121 0,-1 0 0,0 0 0,-1 0 0,0 1 0,-1-1 0,0 1 0,0 0 0,-1 0 0,0 0 0,0 1 0,-1-1 0,0 1 0,-14-13 0,-6-3 0,-2 0 0,-45-30 0,33 26 0,22 14 0,0 1 0,-1 1 0,-1 1 0,0 0 0,0 2 0,-1 0 0,0 1 0,-1 1 0,0 1 0,0 1 0,0 1 0,0 1 0,-25 0 0,-45 5 0,43 1 0,0-3 0,0-2 0,-67-10 0,31-1 0,59 10 0,0-1 0,0-1 0,1-1 0,-45-17 0,-8-19 0,-6-3 0,74 40 0,-35-14 0,-82-25 0,115 42-273,1-2 0,0 1 0,0-2 0,-14-6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812CB1E-1332-4CA4-802B-588430DC83B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277FC81-B825-4B7D-95D1-F7513619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3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B1E-1332-4CA4-802B-588430DC83B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FC81-B825-4B7D-95D1-F7513619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9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B1E-1332-4CA4-802B-588430DC83B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FC81-B825-4B7D-95D1-F7513619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4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B1E-1332-4CA4-802B-588430DC83B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FC81-B825-4B7D-95D1-F7513619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61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B1E-1332-4CA4-802B-588430DC83B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FC81-B825-4B7D-95D1-F7513619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7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B1E-1332-4CA4-802B-588430DC83B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FC81-B825-4B7D-95D1-F7513619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8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B1E-1332-4CA4-802B-588430DC83B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FC81-B825-4B7D-95D1-F7513619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56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812CB1E-1332-4CA4-802B-588430DC83B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FC81-B825-4B7D-95D1-F7513619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17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812CB1E-1332-4CA4-802B-588430DC83B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FC81-B825-4B7D-95D1-F7513619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3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B1E-1332-4CA4-802B-588430DC83B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FC81-B825-4B7D-95D1-F7513619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5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B1E-1332-4CA4-802B-588430DC83B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FC81-B825-4B7D-95D1-F7513619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B1E-1332-4CA4-802B-588430DC83B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FC81-B825-4B7D-95D1-F7513619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6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B1E-1332-4CA4-802B-588430DC83B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FC81-B825-4B7D-95D1-F7513619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6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B1E-1332-4CA4-802B-588430DC83B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FC81-B825-4B7D-95D1-F7513619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3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B1E-1332-4CA4-802B-588430DC83B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FC81-B825-4B7D-95D1-F7513619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B1E-1332-4CA4-802B-588430DC83B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FC81-B825-4B7D-95D1-F7513619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3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CB1E-1332-4CA4-802B-588430DC83B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FC81-B825-4B7D-95D1-F7513619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7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812CB1E-1332-4CA4-802B-588430DC83B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277FC81-B825-4B7D-95D1-F7513619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0935-F590-E7E5-B117-FB6235516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Automation Testing With Selenium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8D566-E210-604A-9192-4194FBFB4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Gourav</a:t>
            </a:r>
          </a:p>
          <a:p>
            <a:r>
              <a:rPr lang="en-US" dirty="0"/>
              <a:t>11904486</a:t>
            </a:r>
          </a:p>
        </p:txBody>
      </p:sp>
    </p:spTree>
    <p:extLst>
      <p:ext uri="{BB962C8B-B14F-4D97-AF65-F5344CB8AC3E}">
        <p14:creationId xmlns:p14="http://schemas.microsoft.com/office/powerpoint/2010/main" val="100383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C6F8-A5E5-86D0-44A7-2DBC7457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2" y="612559"/>
            <a:ext cx="6152225" cy="240584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and Result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Jenkins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TestNg Results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TestNg Results Analyzer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Html Reports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49F6F-0833-0A87-2FEB-B0B8A9F7E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12274139" y="6362004"/>
            <a:ext cx="45719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82B1300-AC35-A7E2-279E-59AFC0731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47" y="517797"/>
            <a:ext cx="5202981" cy="4768929"/>
          </a:xfrm>
          <a:prstGeom prst="rect">
            <a:avLst/>
          </a:prstGeom>
        </p:spPr>
      </p:pic>
      <p:pic>
        <p:nvPicPr>
          <p:cNvPr id="7" name="Picture 6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AC7B03AD-CE58-F76F-79B1-391B7509F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41" y="2902261"/>
            <a:ext cx="5994885" cy="341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7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89B5-882A-2AE8-40A0-7D93241F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Individual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CD5D-7D4F-D191-4895-655C941E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33" y="2673752"/>
            <a:ext cx="5518814" cy="3346048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Test Cases for “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Cloud Platform Pricing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"/>
            </a:pPr>
            <a:r>
              <a:rPr lang="en-US" dirty="0"/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cases:</a:t>
            </a:r>
          </a:p>
          <a:p>
            <a:pPr lvl="3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monthly rent.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instance type.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local SSD.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region.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commitment term.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selected series.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Automate pasteBin.com.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D736090-B5E1-E07D-322E-2FC99D33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082" y="2180425"/>
            <a:ext cx="3436918" cy="4534293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1958ADF-3336-88F7-565C-060A43BB1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668" y="3044142"/>
            <a:ext cx="4854414" cy="381675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FF8F160-9A7E-CA4B-246E-B38ED4B4A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65" y="845847"/>
            <a:ext cx="1762163" cy="98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9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74D7-302C-2901-DAF2-38B19DBF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"/>
            <a:ext cx="6143348" cy="4829452"/>
          </a:xfrm>
        </p:spPr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 Details: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---WebDriver manager for managing browser connectors.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---Page Factory for page abstractions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---Property files with test data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---TestNg suites for Test Management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---Parallel Testing to save Time.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6ED9D-1F5E-CE1C-D50A-882284DD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19451766" flipH="1">
            <a:off x="13400299" y="6220037"/>
            <a:ext cx="554572" cy="148305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D6AE1B1-4D95-56B3-2796-DF061F4B2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407" y="2639028"/>
            <a:ext cx="5423120" cy="239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1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19D6-CE78-32BA-1285-E80D7ABF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70" y="603682"/>
            <a:ext cx="4778010" cy="482945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Jenkins</a:t>
            </a:r>
            <a:br>
              <a:rPr lang="en-US" sz="1800" dirty="0"/>
            </a:br>
            <a:r>
              <a:rPr lang="en-US" sz="1800" dirty="0"/>
              <a:t> ---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git for version control.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---Build a job in Jenkins using git link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---Used triggers for job scheduling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and Result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Jenkins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---TestNg Results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---TestNg Results Analyzer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---Html Reports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A1D24-2CA8-CCFB-97B3-FE22EB84C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13778268" y="6385154"/>
            <a:ext cx="65053" cy="5037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0DB9C7C-589D-B57B-E0C1-FE8BC91B8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024" y="1"/>
            <a:ext cx="7282975" cy="3169328"/>
          </a:xfrm>
          <a:prstGeom prst="rect">
            <a:avLst/>
          </a:prstGeom>
        </p:spPr>
      </p:pic>
      <p:pic>
        <p:nvPicPr>
          <p:cNvPr id="9" name="Picture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B9FC635-DF9F-17A6-081C-B4515FE33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16" y="3396004"/>
            <a:ext cx="7240484" cy="327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1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E396-0A3C-17F1-1A74-23D896745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      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224AC-BFE3-9097-71EA-B8007AE0D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9980610" y="5690585"/>
            <a:ext cx="45719" cy="799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597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6BBE-A546-FE9D-E537-152550B5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66E1C-2808-696B-1711-F31D854A9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896440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conducted a UI test for Spotify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focusing on the login process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playlist creation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adding songs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playing, and pausing songs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deleting both songs and playlists</a:t>
            </a:r>
            <a:endParaRPr lang="en-US" dirty="0"/>
          </a:p>
        </p:txBody>
      </p:sp>
      <p:pic>
        <p:nvPicPr>
          <p:cNvPr id="5" name="Picture 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128DD1D8-080C-FA40-EAD6-65632B98B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18" y="3140075"/>
            <a:ext cx="3905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1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9401-474F-A384-4B9B-F71DB5D6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83" y="497150"/>
            <a:ext cx="5637320" cy="4464319"/>
          </a:xfrm>
        </p:spPr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 Details: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---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WebDriver manager for managing browser connectors.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---Page object model for page abstractions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---Property files with test data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---XML suites for Test Management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---Parallel Testing to save Time.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---Use TestNg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71F93-DBD9-B940-2718-DCD19569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2002508" y="6187735"/>
            <a:ext cx="45719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82994C9-CEE1-1023-A06E-3389799BD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57" y="1819922"/>
            <a:ext cx="5902443" cy="370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9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2205-CD5E-C682-856A-DC228E01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60" y="124287"/>
            <a:ext cx="5699464" cy="353331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Login process: </a:t>
            </a:r>
            <a:b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---Tested the login process of Spotify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b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---M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aking sure that users can enter their username and password correctly and access their account.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---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lso checked for any error messages or bugs that may occur during the login process.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5984D-0A88-5B30-1962-B2593931E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10800000" flipH="1" flipV="1">
            <a:off x="6312020" y="5378088"/>
            <a:ext cx="5974671" cy="70311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D6F2D5-0778-36F0-EF6D-9ACBCF1C2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839" y="1619516"/>
            <a:ext cx="2709998" cy="3618968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71638B-58D1-0A0E-806E-95464432D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837" y="1759122"/>
            <a:ext cx="2460014" cy="34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8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DC8F-E2E2-CA58-2548-856F5B74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594805"/>
            <a:ext cx="5501196" cy="228382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Playlist creation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b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---After login created new playlist 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---Given a name to a playlist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 ---Checked playlist is visible in User library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3718B-4F1A-E86D-BC43-758A2D264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88215" y="5644865"/>
            <a:ext cx="45719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9E9E79-9647-7E42-15A9-2EAF28E4A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43" y="594805"/>
            <a:ext cx="2707757" cy="320510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5A00C3-F7F9-A7FB-B54C-6F3A4A71C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22" y="3881716"/>
            <a:ext cx="3764065" cy="283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0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5988-757B-69B8-AAE0-411531D1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13" y="541538"/>
            <a:ext cx="5530787" cy="288746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Adding songs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b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---Next,  tested the ability to add songs to a playlist.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---Search &amp; selected a song and added it to the newly                                      created  playlist. 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---Then checked that the song was added correctly and appeared in the playlist.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05005-375C-59B1-D494-E8894CC8D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2191998" y="5414047"/>
            <a:ext cx="45719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34086C-770D-EF36-725F-6F7F5AB2B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98" y="1044006"/>
            <a:ext cx="5677356" cy="2228239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1A0924-3BA8-BBC1-7820-7A09310CB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98" y="3490761"/>
            <a:ext cx="5677356" cy="198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6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5329-8DBA-CD5E-530D-3D358FAD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05" y="701337"/>
            <a:ext cx="5779363" cy="285860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Play and pause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---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ested the play and pause feature of Spotify.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Clicked on the play button to start playing.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---The song and then clicked on the pause button to stop the song. 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---Then checked that the play and pause buttons worked correctly and the song played and paused as expected.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EC47E-F7C9-0D06-4095-1CC77BAAF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12339960" y="6684885"/>
            <a:ext cx="168676" cy="53266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CE6D378-A7E5-FAF5-178D-45F5F0F06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95" y="1509203"/>
            <a:ext cx="5293350" cy="335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3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1052-7BDC-B58C-90D2-29696593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8" y="612559"/>
            <a:ext cx="5921404" cy="319596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Deletion of song and playlist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b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---Tested the ability to delete both songs and playlists.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---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emoved a song from the playlist and checked that it was no longer in the playlist.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---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hen deleted the playlist entirely and ensured that it was removed from the user's library.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FAFD1-3500-6B9E-B81C-C575C37AC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12823" y="4527612"/>
            <a:ext cx="115409" cy="51490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1635B3-0288-ED90-986A-8A17C6A95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47" y="846225"/>
            <a:ext cx="2027096" cy="43132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A55B73-A368-D8DD-5A02-E0EEDE372642}"/>
                  </a:ext>
                </a:extLst>
              </p14:cNvPr>
              <p14:cNvContentPartPr/>
              <p14:nvPr/>
            </p14:nvContentPartPr>
            <p14:xfrm>
              <a:off x="6639033" y="3169108"/>
              <a:ext cx="1744200" cy="435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A55B73-A368-D8DD-5A02-E0EEDE3726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30393" y="3160468"/>
                <a:ext cx="1761840" cy="453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42D498-4DBB-57F0-9C69-8BF63E8D1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129" y="1518082"/>
            <a:ext cx="3481916" cy="44824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6F6A8DB-7C3F-81FA-CDB4-0AA815859F11}"/>
                  </a:ext>
                </a:extLst>
              </p14:cNvPr>
              <p14:cNvContentPartPr/>
              <p14:nvPr/>
            </p14:nvContentPartPr>
            <p14:xfrm>
              <a:off x="10537473" y="2515348"/>
              <a:ext cx="1365480" cy="450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6F6A8DB-7C3F-81FA-CDB4-0AA815859F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28833" y="2506708"/>
                <a:ext cx="138312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633D6AF-7AA6-EB67-1198-5D8A9487F056}"/>
                  </a:ext>
                </a:extLst>
              </p14:cNvPr>
              <p14:cNvContentPartPr/>
              <p14:nvPr/>
            </p14:nvContentPartPr>
            <p14:xfrm>
              <a:off x="-319767" y="89642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633D6AF-7AA6-EB67-1198-5D8A9487F0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324087" y="892108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332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3BCB-8D60-2BD2-BAF8-40963ED4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49" y="-266329"/>
            <a:ext cx="5450889" cy="3773010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Git &amp; Jenkins</a:t>
            </a:r>
            <a:br>
              <a:rPr lang="en-US" dirty="0"/>
            </a:br>
            <a:r>
              <a:rPr lang="en-US" dirty="0"/>
              <a:t> </a:t>
            </a:r>
            <a:r>
              <a:rPr lang="en-US" sz="1600" dirty="0"/>
              <a:t>Used git for version control.</a:t>
            </a:r>
            <a:br>
              <a:rPr lang="en-US" sz="1600" dirty="0"/>
            </a:br>
            <a:r>
              <a:rPr lang="en-US" sz="1600" dirty="0"/>
              <a:t>  Build a job in Jenkins using git link</a:t>
            </a:r>
            <a:br>
              <a:rPr lang="en-US" sz="1600" dirty="0"/>
            </a:br>
            <a:r>
              <a:rPr lang="en-US" sz="1600" dirty="0"/>
              <a:t>  and used triggers for job scheduling  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0F983-6151-5435-5F3E-9D3F78EA9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52403" y="6743740"/>
            <a:ext cx="239597" cy="11426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055756E0-D045-FE23-64D1-4D55B5C67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61" y="260457"/>
            <a:ext cx="5450888" cy="2491621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6117C4-7F55-1DD5-592E-EC5842EA6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61" y="2752078"/>
            <a:ext cx="5450888" cy="37655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E06B0AC-8BAF-425E-5A7D-111C94F47423}"/>
                  </a:ext>
                </a:extLst>
              </p14:cNvPr>
              <p14:cNvContentPartPr/>
              <p14:nvPr/>
            </p14:nvContentPartPr>
            <p14:xfrm>
              <a:off x="9198693" y="5739662"/>
              <a:ext cx="2390400" cy="672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E06B0AC-8BAF-425E-5A7D-111C94F474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80693" y="5722022"/>
                <a:ext cx="2426040" cy="70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8150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237</TotalTime>
  <Words>568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Automation Testing With Selenium Java</vt:lpstr>
      <vt:lpstr>Project Details </vt:lpstr>
      <vt:lpstr>Framework Details:     ---WebDriver manager for managing browser connectors.    ---Page object model for page abstractions    ---Property files with test data    ---XML suites for Test Management    ---Parallel Testing to save Time.    ---Use TestNg </vt:lpstr>
      <vt:lpstr>Login process:   ---Tested the login process of Spotify.  ---Making sure that users can enter their username and password correctly and access their account.  ---Also checked for any error messages or bugs that may occur during the login process.</vt:lpstr>
      <vt:lpstr>Playlist creation:     ---After login created new playlist      ---Given a name to a playlist    ---Checked playlist is visible in User library</vt:lpstr>
      <vt:lpstr>Adding songs:     ---Next,  tested the ability to add songs to a playlist.    ---Search &amp; selected a song and added it to the newly                                      created  playlist.       ---Then checked that the song was added correctly and appeared in the playlist.</vt:lpstr>
      <vt:lpstr>Play and pause :    ---Tested the play and pause feature of Spotify.   Clicked on the play button to start playing.   ---The song and then clicked on the pause button to stop the song.    ---Then checked that the play and pause buttons worked correctly and the song played and paused as expected. </vt:lpstr>
      <vt:lpstr>Deletion of song and playlist:   ---Tested the ability to delete both songs and playlists.   ---Removed a song from the playlist and checked that it was no longer in the playlist.   ---Then deleted the playlist entirely and ensured that it was removed from the user's library.  </vt:lpstr>
      <vt:lpstr>Git &amp; Jenkins  Used git for version control.   Build a job in Jenkins using git link   and used triggers for job scheduling   </vt:lpstr>
      <vt:lpstr>Reports and Result  In Jenkins                  TestNg Results                 TestNg Results Analyzer                  Html Reports </vt:lpstr>
      <vt:lpstr>Individual Tasks</vt:lpstr>
      <vt:lpstr>Framework Details: ---WebDriver manager for managing browser connectors. ---Page Factory for page abstractions ---Property files with test data ---TestNg suites for Test Management ---Parallel Testing to save Time.  </vt:lpstr>
      <vt:lpstr>Git &amp; Jenkins  ---Used git for version control.  ---Build a job in Jenkins using git link  ---Used triggers for job scheduling    Reports and Result     In Jenkins               ---TestNg Results              ---TestNg Results Analyzer              ---Html Reports </vt:lpstr>
      <vt:lpstr>                 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 With Selenium Java</dc:title>
  <dc:creator>Gourav</dc:creator>
  <cp:lastModifiedBy>Gourav</cp:lastModifiedBy>
  <cp:revision>3</cp:revision>
  <dcterms:created xsi:type="dcterms:W3CDTF">2023-05-04T19:16:26Z</dcterms:created>
  <dcterms:modified xsi:type="dcterms:W3CDTF">2023-05-05T10:49:38Z</dcterms:modified>
</cp:coreProperties>
</file>