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D5422FF-1FC2-49A3-BCA9-702758449C3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GenNext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2E9B00D-B3CB-48F9-B559-407497D061F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05-01-2024 17:58:45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_a" id="2" name="slide2">
            <a:extLst>
              <a:ext uri="{FF2B5EF4-FFF2-40B4-BE49-F238E27FC236}">
                <a16:creationId xmlns:a16="http://schemas.microsoft.com/office/drawing/2014/main" id="{DBDB5D01-4BFB-43E2-846D-F40B251DD2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_b" id="3" name="slide3">
            <a:extLst>
              <a:ext uri="{FF2B5EF4-FFF2-40B4-BE49-F238E27FC236}">
                <a16:creationId xmlns:a16="http://schemas.microsoft.com/office/drawing/2014/main" id="{1DEF5F10-3AE4-494A-A3F0-4BC540B71F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_a" id="4" name="slide4">
            <a:extLst>
              <a:ext uri="{FF2B5EF4-FFF2-40B4-BE49-F238E27FC236}">
                <a16:creationId xmlns:a16="http://schemas.microsoft.com/office/drawing/2014/main" id="{86AA4BD3-4E81-4048-ABB6-F87881BF88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:2_b" id="5" name="slide5">
            <a:extLst>
              <a:ext uri="{FF2B5EF4-FFF2-40B4-BE49-F238E27FC236}">
                <a16:creationId xmlns:a16="http://schemas.microsoft.com/office/drawing/2014/main" id="{3211849D-AFCE-4298-AB5B-49036F4F6F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_a" id="6" name="slide6">
            <a:extLst>
              <a:ext uri="{FF2B5EF4-FFF2-40B4-BE49-F238E27FC236}">
                <a16:creationId xmlns:a16="http://schemas.microsoft.com/office/drawing/2014/main" id="{1CFA1373-3FCC-4B4C-A29A-6244776DC7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_b" id="7" name="slide7">
            <a:extLst>
              <a:ext uri="{FF2B5EF4-FFF2-40B4-BE49-F238E27FC236}">
                <a16:creationId xmlns:a16="http://schemas.microsoft.com/office/drawing/2014/main" id="{78B27306-33EF-499B-9710-0035792D88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2024-01-05T12:28:45Z</dcterms:created>
  <dcterms:modified xsi:type="dcterms:W3CDTF">2024-01-05T12:28:45Z</dcterms:modified>
</cp:coreProperties>
</file>