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ags/tag4.xml" ContentType="application/vnd.openxmlformats-officedocument.presentationml.tags+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ags/tag1.xml" ContentType="application/vnd.openxmlformats-officedocument.presentationml.tags+xml"/>
  <Override PartName="/ppt/theme/themeOverride1.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7" r:id="rId2"/>
    <p:sldId id="288" r:id="rId3"/>
    <p:sldId id="289" r:id="rId4"/>
    <p:sldId id="290" r:id="rId5"/>
    <p:sldId id="291" r:id="rId6"/>
    <p:sldId id="292" r:id="rId7"/>
    <p:sldId id="258" r:id="rId8"/>
    <p:sldId id="279" r:id="rId9"/>
    <p:sldId id="282" r:id="rId10"/>
    <p:sldId id="284" r:id="rId11"/>
    <p:sldId id="281" r:id="rId12"/>
    <p:sldId id="283" r:id="rId13"/>
    <p:sldId id="287" r:id="rId14"/>
    <p:sldId id="285" r:id="rId15"/>
    <p:sldId id="266" r:id="rId16"/>
    <p:sldId id="267" r:id="rId17"/>
    <p:sldId id="268" r:id="rId18"/>
    <p:sldId id="269" r:id="rId19"/>
    <p:sldId id="270" r:id="rId20"/>
    <p:sldId id="273" r:id="rId21"/>
    <p:sldId id="271"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1" d="100"/>
          <a:sy n="81" d="100"/>
        </p:scale>
        <p:origin x="-432"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2" Type="http://schemas.openxmlformats.org/officeDocument/2006/relationships/oleObject" Target="Book1" TargetMode="External"/><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lrMapOvr bg1="lt1" tx1="dk1" bg2="lt2" tx2="dk2" accent1="accent1" accent2="accent2" accent3="accent3" accent4="accent4" accent5="accent5" accent6="accent6" hlink="hlink" folHlink="folHlink"/>
  <c:chart>
    <c:autoTitleDeleted val="1"/>
    <c:plotArea>
      <c:layout/>
      <c:scatterChart>
        <c:scatterStyle val="lineMarker"/>
        <c:ser>
          <c:idx val="0"/>
          <c:order val="0"/>
          <c:tx>
            <c:strRef>
              <c:f>Sheet1!$B$1</c:f>
              <c:strCache>
                <c:ptCount val="1"/>
                <c:pt idx="0">
                  <c:v>y</c:v>
                </c:pt>
              </c:strCache>
            </c:strRef>
          </c:tx>
          <c:spPr>
            <a:ln w="28575">
              <a:noFill/>
            </a:ln>
          </c:spPr>
          <c:marker>
            <c:symbol val="circle"/>
            <c:size val="9"/>
          </c:marker>
          <c:dPt>
            <c:idx val="5"/>
            <c:marker>
              <c:spPr>
                <a:solidFill>
                  <a:srgbClr val="C00000"/>
                </a:solidFill>
              </c:spPr>
            </c:marker>
          </c:dPt>
          <c:dPt>
            <c:idx val="6"/>
            <c:marker>
              <c:spPr>
                <a:solidFill>
                  <a:srgbClr val="C00000"/>
                </a:solidFill>
              </c:spPr>
            </c:marker>
          </c:dPt>
          <c:xVal>
            <c:numRef>
              <c:f>Sheet1!$A$2:$A$13</c:f>
              <c:numCache>
                <c:formatCode>General</c:formatCode>
                <c:ptCount val="12"/>
                <c:pt idx="0">
                  <c:v>0</c:v>
                </c:pt>
                <c:pt idx="1">
                  <c:v>3</c:v>
                </c:pt>
                <c:pt idx="2">
                  <c:v>3</c:v>
                </c:pt>
                <c:pt idx="3">
                  <c:v>6</c:v>
                </c:pt>
                <c:pt idx="4">
                  <c:v>6</c:v>
                </c:pt>
                <c:pt idx="5">
                  <c:v>7</c:v>
                </c:pt>
                <c:pt idx="6">
                  <c:v>7.1</c:v>
                </c:pt>
                <c:pt idx="7">
                  <c:v>8</c:v>
                </c:pt>
                <c:pt idx="8">
                  <c:v>8</c:v>
                </c:pt>
                <c:pt idx="9">
                  <c:v>8</c:v>
                </c:pt>
                <c:pt idx="10">
                  <c:v>11</c:v>
                </c:pt>
                <c:pt idx="11">
                  <c:v>13</c:v>
                </c:pt>
              </c:numCache>
            </c:numRef>
          </c:xVal>
          <c:yVal>
            <c:numRef>
              <c:f>Sheet1!$B$2:$B$13</c:f>
              <c:numCache>
                <c:formatCode>General</c:formatCode>
                <c:ptCount val="12"/>
                <c:pt idx="0">
                  <c:v>7</c:v>
                </c:pt>
                <c:pt idx="1">
                  <c:v>7</c:v>
                </c:pt>
                <c:pt idx="2">
                  <c:v>4</c:v>
                </c:pt>
                <c:pt idx="3">
                  <c:v>12</c:v>
                </c:pt>
                <c:pt idx="4">
                  <c:v>9</c:v>
                </c:pt>
                <c:pt idx="5">
                  <c:v>6</c:v>
                </c:pt>
                <c:pt idx="6">
                  <c:v>5</c:v>
                </c:pt>
                <c:pt idx="7">
                  <c:v>13</c:v>
                </c:pt>
                <c:pt idx="8">
                  <c:v>10</c:v>
                </c:pt>
                <c:pt idx="9">
                  <c:v>7</c:v>
                </c:pt>
                <c:pt idx="10">
                  <c:v>7</c:v>
                </c:pt>
                <c:pt idx="11">
                  <c:v>7</c:v>
                </c:pt>
              </c:numCache>
            </c:numRef>
          </c:yVal>
        </c:ser>
        <c:axId val="79166464"/>
        <c:axId val="79263232"/>
      </c:scatterChart>
      <c:valAx>
        <c:axId val="79166464"/>
        <c:scaling>
          <c:orientation val="minMax"/>
        </c:scaling>
        <c:axPos val="b"/>
        <c:numFmt formatCode="General" sourceLinked="1"/>
        <c:tickLblPos val="nextTo"/>
        <c:spPr>
          <a:ln w="15875">
            <a:solidFill>
              <a:sysClr val="windowText" lastClr="000000"/>
            </a:solidFill>
          </a:ln>
        </c:spPr>
        <c:crossAx val="79263232"/>
        <c:crosses val="autoZero"/>
        <c:crossBetween val="midCat"/>
      </c:valAx>
      <c:valAx>
        <c:axId val="79263232"/>
        <c:scaling>
          <c:orientation val="minMax"/>
        </c:scaling>
        <c:axPos val="l"/>
        <c:majorGridlines>
          <c:spPr>
            <a:ln w="15875">
              <a:solidFill>
                <a:schemeClr val="tx1"/>
              </a:solidFill>
            </a:ln>
          </c:spPr>
        </c:majorGridlines>
        <c:numFmt formatCode="General" sourceLinked="1"/>
        <c:tickLblPos val="nextTo"/>
        <c:spPr>
          <a:ln w="15875">
            <a:solidFill>
              <a:sysClr val="windowText" lastClr="000000"/>
            </a:solidFill>
          </a:ln>
        </c:spPr>
        <c:crossAx val="79166464"/>
        <c:crosses val="autoZero"/>
        <c:crossBetween val="midCat"/>
      </c:valAx>
    </c:plotArea>
    <c:plotVisOnly val="1"/>
  </c:chart>
  <c:externalData r:id="rId2"/>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857BE80-3460-42FC-8E85-3D7E24BAFD99}" type="datetimeFigureOut">
              <a:rPr lang="en-US" smtClean="0"/>
              <a:t>12/20/2016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2E328F-D43E-4221-AEA4-BD574480C558}"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2"/>
          <p:cNvSpPr>
            <a:spLocks noChangeArrowheads="1"/>
          </p:cNvSpPr>
          <p:nvPr>
            <p:ph type="sldImg"/>
          </p:nvPr>
        </p:nvSpPr>
        <p:spPr>
          <a:ln/>
        </p:spPr>
      </p:sp>
      <p:sp>
        <p:nvSpPr>
          <p:cNvPr id="5324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018" name="Rectangle 2"/>
          <p:cNvSpPr>
            <a:spLocks noChangeArrowheads="1"/>
          </p:cNvSpPr>
          <p:nvPr>
            <p:ph type="sldImg"/>
          </p:nvPr>
        </p:nvSpPr>
        <p:spPr>
          <a:ln/>
        </p:spPr>
      </p:sp>
      <p:sp>
        <p:nvSpPr>
          <p:cNvPr id="598019"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71E1632-EDD1-4C64-9A40-4B8E0006B7F8}" type="datetimeFigureOut">
              <a:rPr lang="en-US" smtClean="0"/>
              <a:pPr/>
              <a:t>12/18/2016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D05FEF-C9DB-4A70-99BD-B6662E030D3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1E1632-EDD1-4C64-9A40-4B8E0006B7F8}" type="datetimeFigureOut">
              <a:rPr lang="en-US" smtClean="0"/>
              <a:pPr/>
              <a:t>12/18/2016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D05FEF-C9DB-4A70-99BD-B6662E030D3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1E1632-EDD1-4C64-9A40-4B8E0006B7F8}" type="datetimeFigureOut">
              <a:rPr lang="en-US" smtClean="0"/>
              <a:pPr/>
              <a:t>12/18/2016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D05FEF-C9DB-4A70-99BD-B6662E030D3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1E1632-EDD1-4C64-9A40-4B8E0006B7F8}" type="datetimeFigureOut">
              <a:rPr lang="en-US" smtClean="0"/>
              <a:pPr/>
              <a:t>12/18/2016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D05FEF-C9DB-4A70-99BD-B6662E030D3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1E1632-EDD1-4C64-9A40-4B8E0006B7F8}" type="datetimeFigureOut">
              <a:rPr lang="en-US" smtClean="0"/>
              <a:pPr/>
              <a:t>12/18/2016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D05FEF-C9DB-4A70-99BD-B6662E030D3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71E1632-EDD1-4C64-9A40-4B8E0006B7F8}" type="datetimeFigureOut">
              <a:rPr lang="en-US" smtClean="0"/>
              <a:pPr/>
              <a:t>12/18/2016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D05FEF-C9DB-4A70-99BD-B6662E030D3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71E1632-EDD1-4C64-9A40-4B8E0006B7F8}" type="datetimeFigureOut">
              <a:rPr lang="en-US" smtClean="0"/>
              <a:pPr/>
              <a:t>12/18/2016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D05FEF-C9DB-4A70-99BD-B6662E030D3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71E1632-EDD1-4C64-9A40-4B8E0006B7F8}" type="datetimeFigureOut">
              <a:rPr lang="en-US" smtClean="0"/>
              <a:pPr/>
              <a:t>12/18/2016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D05FEF-C9DB-4A70-99BD-B6662E030D3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1E1632-EDD1-4C64-9A40-4B8E0006B7F8}" type="datetimeFigureOut">
              <a:rPr lang="en-US" smtClean="0"/>
              <a:pPr/>
              <a:t>12/18/2016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D05FEF-C9DB-4A70-99BD-B6662E030D3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1E1632-EDD1-4C64-9A40-4B8E0006B7F8}" type="datetimeFigureOut">
              <a:rPr lang="en-US" smtClean="0"/>
              <a:pPr/>
              <a:t>12/18/2016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D05FEF-C9DB-4A70-99BD-B6662E030D3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1E1632-EDD1-4C64-9A40-4B8E0006B7F8}" type="datetimeFigureOut">
              <a:rPr lang="en-US" smtClean="0"/>
              <a:pPr/>
              <a:t>12/18/2016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D05FEF-C9DB-4A70-99BD-B6662E030D3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1E1632-EDD1-4C64-9A40-4B8E0006B7F8}" type="datetimeFigureOut">
              <a:rPr lang="en-US" smtClean="0"/>
              <a:pPr/>
              <a:t>12/18/2016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D05FEF-C9DB-4A70-99BD-B6662E030D3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slideLayout" Target="../slideLayouts/slideLayout2.xml"/><Relationship Id="rId4" Type="http://schemas.openxmlformats.org/officeDocument/2006/relationships/tags" Target="../tags/tag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p:cNvSpPr>
            <a:spLocks noGrp="1" noChangeArrowheads="1"/>
          </p:cNvSpPr>
          <p:nvPr>
            <p:ph type="title"/>
          </p:nvPr>
        </p:nvSpPr>
        <p:spPr>
          <a:xfrm>
            <a:off x="457200" y="2514600"/>
            <a:ext cx="8229600" cy="1143000"/>
          </a:xfrm>
        </p:spPr>
        <p:txBody>
          <a:bodyPr>
            <a:normAutofit/>
          </a:bodyPr>
          <a:lstStyle/>
          <a:p>
            <a:r>
              <a:rPr lang="en-US" sz="4800" b="1" dirty="0" smtClean="0"/>
              <a:t>Divide and Conquer</a:t>
            </a:r>
            <a:endParaRPr lang="en-US" sz="48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Solution:</a:t>
            </a:r>
            <a:endParaRPr lang="en-US" dirty="0"/>
          </a:p>
        </p:txBody>
      </p:sp>
      <p:sp>
        <p:nvSpPr>
          <p:cNvPr id="3" name="Content Placeholder 2"/>
          <p:cNvSpPr>
            <a:spLocks noGrp="1"/>
          </p:cNvSpPr>
          <p:nvPr>
            <p:ph idx="1"/>
          </p:nvPr>
        </p:nvSpPr>
        <p:spPr/>
        <p:txBody>
          <a:bodyPr/>
          <a:lstStyle/>
          <a:p>
            <a:endParaRPr lang="en-US" dirty="0" smtClean="0"/>
          </a:p>
          <a:p>
            <a:r>
              <a:rPr lang="en-US" b="1" dirty="0" smtClean="0"/>
              <a:t>Divide</a:t>
            </a:r>
            <a:r>
              <a:rPr lang="en-US" dirty="0" smtClean="0"/>
              <a:t>:</a:t>
            </a:r>
          </a:p>
          <a:p>
            <a:pPr lvl="1"/>
            <a:r>
              <a:rPr lang="en-US" dirty="0" smtClean="0"/>
              <a:t>Divide the array in two halves.</a:t>
            </a:r>
          </a:p>
          <a:p>
            <a:pPr lvl="1">
              <a:buNone/>
            </a:pPr>
            <a:endParaRPr lang="en-US" dirty="0" smtClean="0"/>
          </a:p>
          <a:p>
            <a:r>
              <a:rPr lang="en-US" b="1" dirty="0" smtClean="0"/>
              <a:t>Conquer</a:t>
            </a:r>
            <a:r>
              <a:rPr lang="en-US" dirty="0" smtClean="0"/>
              <a:t>:</a:t>
            </a:r>
          </a:p>
          <a:p>
            <a:pPr lvl="1"/>
            <a:r>
              <a:rPr lang="en-US" dirty="0" smtClean="0"/>
              <a:t>Recursively </a:t>
            </a:r>
            <a:r>
              <a:rPr lang="en-US" dirty="0" smtClean="0"/>
              <a:t>solve the left and right half.</a:t>
            </a:r>
          </a:p>
          <a:p>
            <a:pPr lvl="1"/>
            <a:endParaRPr lang="en-US"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type="title"/>
          </p:nvPr>
        </p:nvSpPr>
        <p:spPr>
          <a:xfrm>
            <a:off x="457200" y="2819400"/>
            <a:ext cx="8229600" cy="1143000"/>
          </a:xfrm>
        </p:spPr>
        <p:txBody>
          <a:bodyPr/>
          <a:lstStyle/>
          <a:p>
            <a:r>
              <a:rPr lang="en-US" b="1" dirty="0" smtClean="0"/>
              <a:t>Combine</a:t>
            </a:r>
            <a:endParaRPr lang="en-US" b="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lide Number Placeholder 3"/>
          <p:cNvSpPr>
            <a:spLocks noGrp="1"/>
          </p:cNvSpPr>
          <p:nvPr>
            <p:ph type="sldNum" sz="quarter" idx="10"/>
          </p:nvPr>
        </p:nvSpPr>
        <p:spPr/>
        <p:txBody>
          <a:bodyPr/>
          <a:lstStyle/>
          <a:p>
            <a:fld id="{55AF90C3-23B1-4115-AFD5-DDBDA57D6076}" type="slidenum">
              <a:rPr lang="en-US"/>
              <a:pPr/>
              <a:t>12</a:t>
            </a:fld>
            <a:endParaRPr lang="en-US" sz="1400"/>
          </a:p>
        </p:txBody>
      </p:sp>
      <p:sp>
        <p:nvSpPr>
          <p:cNvPr id="454684" name="Text Box 28"/>
          <p:cNvSpPr txBox="1">
            <a:spLocks noChangeArrowheads="1"/>
          </p:cNvSpPr>
          <p:nvPr/>
        </p:nvSpPr>
        <p:spPr bwMode="auto">
          <a:xfrm>
            <a:off x="838200" y="3976688"/>
            <a:ext cx="5638800" cy="336550"/>
          </a:xfrm>
          <a:prstGeom prst="rect">
            <a:avLst/>
          </a:prstGeom>
          <a:noFill/>
          <a:ln w="15875">
            <a:noFill/>
            <a:miter lim="800000"/>
            <a:headEnd/>
            <a:tailEnd/>
          </a:ln>
          <a:effectLst/>
        </p:spPr>
        <p:txBody>
          <a:bodyPr lIns="92075" tIns="46038" rIns="92075" bIns="46038" anchor="ctr">
            <a:spAutoFit/>
          </a:bodyPr>
          <a:lstStyle/>
          <a:p>
            <a:pPr>
              <a:spcBef>
                <a:spcPct val="50000"/>
              </a:spcBef>
            </a:pPr>
            <a:r>
              <a:rPr lang="en-US"/>
              <a:t>13 blue-green inversions:  </a:t>
            </a:r>
            <a:r>
              <a:rPr kumimoji="0" lang="en-US"/>
              <a:t>6 + 3 + 2 + 2 + 0 + 0 </a:t>
            </a:r>
            <a:endParaRPr lang="en-US"/>
          </a:p>
        </p:txBody>
      </p:sp>
      <p:sp>
        <p:nvSpPr>
          <p:cNvPr id="454686" name="Rectangle 30"/>
          <p:cNvSpPr>
            <a:spLocks noGrp="1" noChangeArrowheads="1"/>
          </p:cNvSpPr>
          <p:nvPr>
            <p:ph type="body" idx="1"/>
          </p:nvPr>
        </p:nvSpPr>
        <p:spPr>
          <a:xfrm>
            <a:off x="457200" y="533400"/>
            <a:ext cx="8229600" cy="5592763"/>
          </a:xfrm>
        </p:spPr>
        <p:txBody>
          <a:bodyPr>
            <a:normAutofit/>
          </a:bodyPr>
          <a:lstStyle/>
          <a:p>
            <a:pPr>
              <a:lnSpc>
                <a:spcPct val="100000"/>
              </a:lnSpc>
              <a:buClrTx/>
              <a:buSzTx/>
              <a:buFontTx/>
              <a:buNone/>
            </a:pPr>
            <a:r>
              <a:rPr lang="en-US" sz="2400" dirty="0"/>
              <a:t>Combine:  count blue-green inversions </a:t>
            </a:r>
          </a:p>
          <a:p>
            <a:pPr lvl="1"/>
            <a:r>
              <a:rPr lang="en-US" sz="2400" dirty="0"/>
              <a:t>Assume each half is sorted.</a:t>
            </a:r>
          </a:p>
          <a:p>
            <a:pPr lvl="1"/>
            <a:r>
              <a:rPr lang="en-US" sz="2400" dirty="0"/>
              <a:t>Count inversions where </a:t>
            </a:r>
            <a:r>
              <a:rPr lang="en-US" sz="2400" dirty="0" err="1"/>
              <a:t>a</a:t>
            </a:r>
            <a:r>
              <a:rPr lang="en-US" sz="2400" baseline="-25000" dirty="0" err="1"/>
              <a:t>i</a:t>
            </a:r>
            <a:r>
              <a:rPr lang="en-US" sz="2400" dirty="0"/>
              <a:t> and </a:t>
            </a:r>
            <a:r>
              <a:rPr lang="en-US" sz="2400" dirty="0" err="1" smtClean="0"/>
              <a:t>a</a:t>
            </a:r>
            <a:r>
              <a:rPr lang="en-US" sz="2400" baseline="-25000" dirty="0" err="1" smtClean="0"/>
              <a:t>j</a:t>
            </a:r>
            <a:r>
              <a:rPr lang="en-US" sz="2400" dirty="0" smtClean="0"/>
              <a:t> </a:t>
            </a:r>
            <a:r>
              <a:rPr lang="en-US" sz="2400" dirty="0"/>
              <a:t>are in different halves. </a:t>
            </a:r>
          </a:p>
          <a:p>
            <a:pPr lvl="1"/>
            <a:r>
              <a:rPr lang="en-US" sz="2400" dirty="0"/>
              <a:t>Merge two sorted halves into sorted whole</a:t>
            </a:r>
            <a:r>
              <a:rPr lang="en-US" sz="2400" dirty="0" smtClean="0"/>
              <a:t>.</a:t>
            </a:r>
          </a:p>
          <a:p>
            <a:pPr lvl="1"/>
            <a:endParaRPr lang="en-US" sz="2400" dirty="0" smtClean="0"/>
          </a:p>
          <a:p>
            <a:pPr lvl="1"/>
            <a:endParaRPr lang="en-US" sz="2400" dirty="0" smtClean="0"/>
          </a:p>
          <a:p>
            <a:pPr lvl="1"/>
            <a:endParaRPr lang="en-US" sz="2400" dirty="0" smtClean="0"/>
          </a:p>
          <a:p>
            <a:pPr lvl="1"/>
            <a:endParaRPr lang="en-US" sz="2400" dirty="0" smtClean="0"/>
          </a:p>
          <a:p>
            <a:pPr lvl="1"/>
            <a:endParaRPr lang="en-US" sz="2400" dirty="0" smtClean="0"/>
          </a:p>
          <a:p>
            <a:pPr lvl="1"/>
            <a:endParaRPr lang="en-US" sz="2400" dirty="0" smtClean="0"/>
          </a:p>
          <a:p>
            <a:pPr lvl="1">
              <a:buNone/>
            </a:pPr>
            <a:endParaRPr lang="en-US" sz="2400" dirty="0"/>
          </a:p>
          <a:p>
            <a:pPr>
              <a:buNone/>
            </a:pPr>
            <a:r>
              <a:rPr lang="en-US" sz="2400" dirty="0"/>
              <a:t> </a:t>
            </a:r>
            <a:r>
              <a:rPr lang="en-US" sz="2400" dirty="0" smtClean="0"/>
              <a:t>if </a:t>
            </a:r>
            <a:r>
              <a:rPr lang="en-US" sz="2400" dirty="0" err="1" smtClean="0">
                <a:solidFill>
                  <a:schemeClr val="tx2"/>
                </a:solidFill>
              </a:rPr>
              <a:t>a</a:t>
            </a:r>
            <a:r>
              <a:rPr lang="en-US" sz="2400" baseline="-25000" dirty="0" err="1" smtClean="0">
                <a:solidFill>
                  <a:schemeClr val="tx2"/>
                </a:solidFill>
              </a:rPr>
              <a:t>i</a:t>
            </a:r>
            <a:r>
              <a:rPr lang="en-US" sz="2400" baseline="-25000" dirty="0" smtClean="0"/>
              <a:t> </a:t>
            </a:r>
            <a:r>
              <a:rPr lang="en-US" sz="2400" dirty="0" smtClean="0"/>
              <a:t> &gt; </a:t>
            </a:r>
            <a:r>
              <a:rPr lang="en-US" sz="2400" dirty="0" err="1" smtClean="0">
                <a:solidFill>
                  <a:schemeClr val="accent3">
                    <a:lumMod val="50000"/>
                  </a:schemeClr>
                </a:solidFill>
              </a:rPr>
              <a:t>a</a:t>
            </a:r>
            <a:r>
              <a:rPr lang="en-US" sz="2400" baseline="-25000" dirty="0" err="1" smtClean="0">
                <a:solidFill>
                  <a:schemeClr val="accent3">
                    <a:lumMod val="50000"/>
                  </a:schemeClr>
                </a:solidFill>
              </a:rPr>
              <a:t>j</a:t>
            </a:r>
            <a:r>
              <a:rPr lang="en-US" sz="2400" dirty="0" smtClean="0"/>
              <a:t>, number of inversions = (</a:t>
            </a:r>
            <a:r>
              <a:rPr lang="en-US" sz="2400" b="1" dirty="0" smtClean="0"/>
              <a:t>mid – </a:t>
            </a:r>
            <a:r>
              <a:rPr lang="en-US" sz="2400" b="1" dirty="0" err="1" smtClean="0"/>
              <a:t>i</a:t>
            </a:r>
            <a:r>
              <a:rPr lang="en-US" sz="2400" dirty="0" smtClean="0"/>
              <a:t>)</a:t>
            </a:r>
            <a:r>
              <a:rPr lang="en-US" sz="2400" baseline="-25000" dirty="0" smtClean="0"/>
              <a:t> </a:t>
            </a:r>
            <a:r>
              <a:rPr lang="en-US" sz="2400" dirty="0" smtClean="0"/>
              <a:t> </a:t>
            </a:r>
            <a:endParaRPr lang="en-US" sz="2400" dirty="0"/>
          </a:p>
        </p:txBody>
      </p:sp>
      <p:sp>
        <p:nvSpPr>
          <p:cNvPr id="454687" name="Text Box 31"/>
          <p:cNvSpPr txBox="1">
            <a:spLocks noChangeArrowheads="1"/>
          </p:cNvSpPr>
          <p:nvPr/>
        </p:nvSpPr>
        <p:spPr bwMode="auto">
          <a:xfrm>
            <a:off x="7010400" y="3979863"/>
            <a:ext cx="1681163" cy="304800"/>
          </a:xfrm>
          <a:prstGeom prst="rect">
            <a:avLst/>
          </a:prstGeom>
          <a:noFill/>
          <a:ln w="15875">
            <a:noFill/>
            <a:miter lim="800000"/>
            <a:headEnd/>
            <a:tailEnd/>
          </a:ln>
          <a:effectLst/>
        </p:spPr>
        <p:txBody>
          <a:bodyPr lIns="92075" tIns="46038" rIns="92075" bIns="46038" anchor="ctr">
            <a:spAutoFit/>
          </a:bodyPr>
          <a:lstStyle/>
          <a:p>
            <a:pPr>
              <a:spcBef>
                <a:spcPct val="50000"/>
              </a:spcBef>
            </a:pPr>
            <a:r>
              <a:rPr lang="en-US" sz="1400"/>
              <a:t>Count:  O(n)</a:t>
            </a:r>
          </a:p>
        </p:txBody>
      </p:sp>
      <p:sp>
        <p:nvSpPr>
          <p:cNvPr id="454688" name="Text Box 32"/>
          <p:cNvSpPr txBox="1">
            <a:spLocks noChangeArrowheads="1"/>
          </p:cNvSpPr>
          <p:nvPr/>
        </p:nvSpPr>
        <p:spPr bwMode="auto">
          <a:xfrm>
            <a:off x="7010400" y="4754563"/>
            <a:ext cx="1681163" cy="304800"/>
          </a:xfrm>
          <a:prstGeom prst="rect">
            <a:avLst/>
          </a:prstGeom>
          <a:noFill/>
          <a:ln w="15875">
            <a:noFill/>
            <a:miter lim="800000"/>
            <a:headEnd/>
            <a:tailEnd/>
          </a:ln>
          <a:effectLst/>
        </p:spPr>
        <p:txBody>
          <a:bodyPr lIns="92075" tIns="46038" rIns="92075" bIns="46038" anchor="ctr">
            <a:spAutoFit/>
          </a:bodyPr>
          <a:lstStyle/>
          <a:p>
            <a:pPr>
              <a:spcBef>
                <a:spcPct val="50000"/>
              </a:spcBef>
            </a:pPr>
            <a:r>
              <a:rPr lang="en-US" sz="1400"/>
              <a:t>Merge:  O(n)</a:t>
            </a:r>
          </a:p>
        </p:txBody>
      </p:sp>
      <p:sp>
        <p:nvSpPr>
          <p:cNvPr id="454692" name="Rectangle 36"/>
          <p:cNvSpPr>
            <a:spLocks noChangeAspect="1" noChangeArrowheads="1"/>
          </p:cNvSpPr>
          <p:nvPr/>
        </p:nvSpPr>
        <p:spPr bwMode="auto">
          <a:xfrm>
            <a:off x="1600200" y="3200400"/>
            <a:ext cx="457200" cy="414338"/>
          </a:xfrm>
          <a:prstGeom prst="rect">
            <a:avLst/>
          </a:prstGeom>
          <a:solidFill>
            <a:srgbClr val="003399"/>
          </a:solidFill>
          <a:ln w="9525">
            <a:solidFill>
              <a:schemeClr val="bg1"/>
            </a:solidFill>
            <a:miter lim="800000"/>
            <a:headEnd/>
            <a:tailEnd/>
          </a:ln>
          <a:effectLst/>
        </p:spPr>
        <p:txBody>
          <a:bodyPr wrap="none" lIns="92075" tIns="46038" rIns="92075" bIns="46038" anchor="ctr"/>
          <a:lstStyle/>
          <a:p>
            <a:pPr algn="ctr"/>
            <a:r>
              <a:rPr kumimoji="0" lang="en-US">
                <a:solidFill>
                  <a:schemeClr val="bg1"/>
                </a:solidFill>
              </a:rPr>
              <a:t>10</a:t>
            </a:r>
          </a:p>
        </p:txBody>
      </p:sp>
      <p:sp>
        <p:nvSpPr>
          <p:cNvPr id="454693" name="Rectangle 37"/>
          <p:cNvSpPr>
            <a:spLocks noChangeAspect="1" noChangeArrowheads="1"/>
          </p:cNvSpPr>
          <p:nvPr/>
        </p:nvSpPr>
        <p:spPr bwMode="auto">
          <a:xfrm>
            <a:off x="2057400" y="3200400"/>
            <a:ext cx="457200" cy="414338"/>
          </a:xfrm>
          <a:prstGeom prst="rect">
            <a:avLst/>
          </a:prstGeom>
          <a:solidFill>
            <a:srgbClr val="003399"/>
          </a:solidFill>
          <a:ln w="9525">
            <a:solidFill>
              <a:schemeClr val="bg1"/>
            </a:solidFill>
            <a:miter lim="800000"/>
            <a:headEnd/>
            <a:tailEnd/>
          </a:ln>
          <a:effectLst/>
        </p:spPr>
        <p:txBody>
          <a:bodyPr wrap="none" lIns="92075" tIns="46038" rIns="92075" bIns="46038" anchor="ctr"/>
          <a:lstStyle/>
          <a:p>
            <a:pPr algn="ctr"/>
            <a:r>
              <a:rPr kumimoji="0" lang="en-US">
                <a:solidFill>
                  <a:schemeClr val="bg1"/>
                </a:solidFill>
              </a:rPr>
              <a:t>14</a:t>
            </a:r>
          </a:p>
        </p:txBody>
      </p:sp>
      <p:sp>
        <p:nvSpPr>
          <p:cNvPr id="454694" name="Rectangle 38"/>
          <p:cNvSpPr>
            <a:spLocks noChangeAspect="1" noChangeArrowheads="1"/>
          </p:cNvSpPr>
          <p:nvPr/>
        </p:nvSpPr>
        <p:spPr bwMode="auto">
          <a:xfrm>
            <a:off x="2514600" y="3200400"/>
            <a:ext cx="457200" cy="414338"/>
          </a:xfrm>
          <a:prstGeom prst="rect">
            <a:avLst/>
          </a:prstGeom>
          <a:solidFill>
            <a:srgbClr val="003399"/>
          </a:solidFill>
          <a:ln w="9525">
            <a:solidFill>
              <a:schemeClr val="bg1"/>
            </a:solidFill>
            <a:miter lim="800000"/>
            <a:headEnd/>
            <a:tailEnd/>
          </a:ln>
          <a:effectLst/>
        </p:spPr>
        <p:txBody>
          <a:bodyPr wrap="none" lIns="92075" tIns="46038" rIns="92075" bIns="46038" anchor="ctr"/>
          <a:lstStyle/>
          <a:p>
            <a:pPr algn="ctr"/>
            <a:r>
              <a:rPr kumimoji="0" lang="en-US">
                <a:solidFill>
                  <a:schemeClr val="bg1"/>
                </a:solidFill>
              </a:rPr>
              <a:t>18</a:t>
            </a:r>
          </a:p>
        </p:txBody>
      </p:sp>
      <p:sp>
        <p:nvSpPr>
          <p:cNvPr id="454695" name="Rectangle 39"/>
          <p:cNvSpPr>
            <a:spLocks noChangeAspect="1" noChangeArrowheads="1"/>
          </p:cNvSpPr>
          <p:nvPr/>
        </p:nvSpPr>
        <p:spPr bwMode="auto">
          <a:xfrm>
            <a:off x="2971800" y="3200400"/>
            <a:ext cx="457200" cy="414338"/>
          </a:xfrm>
          <a:prstGeom prst="rect">
            <a:avLst/>
          </a:prstGeom>
          <a:solidFill>
            <a:srgbClr val="003399"/>
          </a:solidFill>
          <a:ln w="9525">
            <a:solidFill>
              <a:schemeClr val="bg1"/>
            </a:solidFill>
            <a:miter lim="800000"/>
            <a:headEnd/>
            <a:tailEnd/>
          </a:ln>
          <a:effectLst/>
        </p:spPr>
        <p:txBody>
          <a:bodyPr wrap="none" lIns="92075" tIns="46038" rIns="92075" bIns="46038" anchor="ctr"/>
          <a:lstStyle/>
          <a:p>
            <a:pPr algn="ctr"/>
            <a:r>
              <a:rPr kumimoji="0" lang="en-US">
                <a:solidFill>
                  <a:schemeClr val="bg1"/>
                </a:solidFill>
              </a:rPr>
              <a:t>19</a:t>
            </a:r>
          </a:p>
        </p:txBody>
      </p:sp>
      <p:sp>
        <p:nvSpPr>
          <p:cNvPr id="454696" name="Rectangle 40"/>
          <p:cNvSpPr>
            <a:spLocks noChangeAspect="1" noChangeArrowheads="1"/>
          </p:cNvSpPr>
          <p:nvPr/>
        </p:nvSpPr>
        <p:spPr bwMode="auto">
          <a:xfrm>
            <a:off x="685800" y="3200400"/>
            <a:ext cx="457200" cy="414338"/>
          </a:xfrm>
          <a:prstGeom prst="rect">
            <a:avLst/>
          </a:prstGeom>
          <a:solidFill>
            <a:srgbClr val="003399"/>
          </a:solidFill>
          <a:ln w="9525">
            <a:solidFill>
              <a:schemeClr val="bg1"/>
            </a:solidFill>
            <a:miter lim="800000"/>
            <a:headEnd/>
            <a:tailEnd/>
          </a:ln>
          <a:effectLst/>
        </p:spPr>
        <p:txBody>
          <a:bodyPr wrap="none" lIns="92075" tIns="46038" rIns="92075" bIns="46038" anchor="ctr"/>
          <a:lstStyle/>
          <a:p>
            <a:pPr algn="ctr"/>
            <a:r>
              <a:rPr kumimoji="0" lang="en-US">
                <a:solidFill>
                  <a:schemeClr val="bg1"/>
                </a:solidFill>
              </a:rPr>
              <a:t>3</a:t>
            </a:r>
          </a:p>
        </p:txBody>
      </p:sp>
      <p:sp>
        <p:nvSpPr>
          <p:cNvPr id="454697" name="Rectangle 41"/>
          <p:cNvSpPr>
            <a:spLocks noChangeAspect="1" noChangeArrowheads="1"/>
          </p:cNvSpPr>
          <p:nvPr/>
        </p:nvSpPr>
        <p:spPr bwMode="auto">
          <a:xfrm>
            <a:off x="1143000" y="3200400"/>
            <a:ext cx="457200" cy="414338"/>
          </a:xfrm>
          <a:prstGeom prst="rect">
            <a:avLst/>
          </a:prstGeom>
          <a:solidFill>
            <a:srgbClr val="003399"/>
          </a:solidFill>
          <a:ln w="9525">
            <a:solidFill>
              <a:schemeClr val="bg1"/>
            </a:solidFill>
            <a:miter lim="800000"/>
            <a:headEnd/>
            <a:tailEnd/>
          </a:ln>
          <a:effectLst/>
        </p:spPr>
        <p:txBody>
          <a:bodyPr wrap="none" lIns="92075" tIns="46038" rIns="92075" bIns="46038" anchor="ctr"/>
          <a:lstStyle/>
          <a:p>
            <a:pPr algn="ctr"/>
            <a:r>
              <a:rPr kumimoji="0" lang="en-US">
                <a:solidFill>
                  <a:schemeClr val="bg1"/>
                </a:solidFill>
              </a:rPr>
              <a:t>7</a:t>
            </a:r>
          </a:p>
        </p:txBody>
      </p:sp>
      <p:sp>
        <p:nvSpPr>
          <p:cNvPr id="454698" name="Rectangle 42"/>
          <p:cNvSpPr>
            <a:spLocks noChangeAspect="1" noChangeArrowheads="1"/>
          </p:cNvSpPr>
          <p:nvPr/>
        </p:nvSpPr>
        <p:spPr bwMode="auto">
          <a:xfrm>
            <a:off x="4800600" y="3200400"/>
            <a:ext cx="457200" cy="414338"/>
          </a:xfrm>
          <a:prstGeom prst="rect">
            <a:avLst/>
          </a:prstGeom>
          <a:solidFill>
            <a:srgbClr val="006600"/>
          </a:solidFill>
          <a:ln w="9525">
            <a:solidFill>
              <a:schemeClr val="bg1"/>
            </a:solidFill>
            <a:miter lim="800000"/>
            <a:headEnd/>
            <a:tailEnd/>
          </a:ln>
          <a:effectLst/>
        </p:spPr>
        <p:txBody>
          <a:bodyPr wrap="none" lIns="92075" tIns="46038" rIns="92075" bIns="46038" anchor="ctr"/>
          <a:lstStyle/>
          <a:p>
            <a:pPr algn="ctr"/>
            <a:r>
              <a:rPr kumimoji="0" lang="en-US">
                <a:solidFill>
                  <a:schemeClr val="bg1"/>
                </a:solidFill>
              </a:rPr>
              <a:t>16</a:t>
            </a:r>
          </a:p>
        </p:txBody>
      </p:sp>
      <p:sp>
        <p:nvSpPr>
          <p:cNvPr id="454699" name="Rectangle 43"/>
          <p:cNvSpPr>
            <a:spLocks noChangeAspect="1" noChangeArrowheads="1"/>
          </p:cNvSpPr>
          <p:nvPr/>
        </p:nvSpPr>
        <p:spPr bwMode="auto">
          <a:xfrm>
            <a:off x="5257800" y="3200400"/>
            <a:ext cx="457200" cy="414338"/>
          </a:xfrm>
          <a:prstGeom prst="rect">
            <a:avLst/>
          </a:prstGeom>
          <a:solidFill>
            <a:srgbClr val="006600"/>
          </a:solidFill>
          <a:ln w="9525">
            <a:solidFill>
              <a:schemeClr val="bg1"/>
            </a:solidFill>
            <a:miter lim="800000"/>
            <a:headEnd/>
            <a:tailEnd/>
          </a:ln>
          <a:effectLst/>
        </p:spPr>
        <p:txBody>
          <a:bodyPr wrap="none" lIns="92075" tIns="46038" rIns="92075" bIns="46038" anchor="ctr"/>
          <a:lstStyle/>
          <a:p>
            <a:pPr algn="ctr"/>
            <a:r>
              <a:rPr kumimoji="0" lang="en-US">
                <a:solidFill>
                  <a:schemeClr val="bg1"/>
                </a:solidFill>
              </a:rPr>
              <a:t>17</a:t>
            </a:r>
          </a:p>
        </p:txBody>
      </p:sp>
      <p:sp>
        <p:nvSpPr>
          <p:cNvPr id="454700" name="Rectangle 44"/>
          <p:cNvSpPr>
            <a:spLocks noChangeAspect="1" noChangeArrowheads="1"/>
          </p:cNvSpPr>
          <p:nvPr/>
        </p:nvSpPr>
        <p:spPr bwMode="auto">
          <a:xfrm>
            <a:off x="5715000" y="3200400"/>
            <a:ext cx="457200" cy="414338"/>
          </a:xfrm>
          <a:prstGeom prst="rect">
            <a:avLst/>
          </a:prstGeom>
          <a:solidFill>
            <a:srgbClr val="006600"/>
          </a:solidFill>
          <a:ln w="9525">
            <a:solidFill>
              <a:schemeClr val="bg1"/>
            </a:solidFill>
            <a:miter lim="800000"/>
            <a:headEnd/>
            <a:tailEnd/>
          </a:ln>
          <a:effectLst/>
        </p:spPr>
        <p:txBody>
          <a:bodyPr wrap="none" lIns="92075" tIns="46038" rIns="92075" bIns="46038" anchor="ctr"/>
          <a:lstStyle/>
          <a:p>
            <a:pPr algn="ctr"/>
            <a:r>
              <a:rPr kumimoji="0" lang="en-US">
                <a:solidFill>
                  <a:schemeClr val="bg1"/>
                </a:solidFill>
              </a:rPr>
              <a:t>23</a:t>
            </a:r>
          </a:p>
        </p:txBody>
      </p:sp>
      <p:sp>
        <p:nvSpPr>
          <p:cNvPr id="454701" name="Rectangle 45"/>
          <p:cNvSpPr>
            <a:spLocks noChangeAspect="1" noChangeArrowheads="1"/>
          </p:cNvSpPr>
          <p:nvPr/>
        </p:nvSpPr>
        <p:spPr bwMode="auto">
          <a:xfrm>
            <a:off x="6172200" y="3200400"/>
            <a:ext cx="457200" cy="414338"/>
          </a:xfrm>
          <a:prstGeom prst="rect">
            <a:avLst/>
          </a:prstGeom>
          <a:solidFill>
            <a:srgbClr val="006600"/>
          </a:solidFill>
          <a:ln w="9525">
            <a:solidFill>
              <a:schemeClr val="bg1"/>
            </a:solidFill>
            <a:miter lim="800000"/>
            <a:headEnd/>
            <a:tailEnd/>
          </a:ln>
          <a:effectLst/>
        </p:spPr>
        <p:txBody>
          <a:bodyPr wrap="none" lIns="92075" tIns="46038" rIns="92075" bIns="46038" anchor="ctr"/>
          <a:lstStyle/>
          <a:p>
            <a:pPr algn="ctr"/>
            <a:r>
              <a:rPr kumimoji="0" lang="en-US">
                <a:solidFill>
                  <a:schemeClr val="bg1"/>
                </a:solidFill>
              </a:rPr>
              <a:t>25</a:t>
            </a:r>
          </a:p>
        </p:txBody>
      </p:sp>
      <p:sp>
        <p:nvSpPr>
          <p:cNvPr id="454702" name="Rectangle 46"/>
          <p:cNvSpPr>
            <a:spLocks noChangeAspect="1" noChangeArrowheads="1"/>
          </p:cNvSpPr>
          <p:nvPr/>
        </p:nvSpPr>
        <p:spPr bwMode="auto">
          <a:xfrm>
            <a:off x="3886200" y="3200400"/>
            <a:ext cx="457200" cy="414338"/>
          </a:xfrm>
          <a:prstGeom prst="rect">
            <a:avLst/>
          </a:prstGeom>
          <a:solidFill>
            <a:srgbClr val="006600"/>
          </a:solidFill>
          <a:ln w="9525">
            <a:solidFill>
              <a:schemeClr val="bg1"/>
            </a:solidFill>
            <a:miter lim="800000"/>
            <a:headEnd/>
            <a:tailEnd/>
          </a:ln>
          <a:effectLst/>
        </p:spPr>
        <p:txBody>
          <a:bodyPr wrap="none" lIns="92075" tIns="46038" rIns="92075" bIns="46038" anchor="ctr"/>
          <a:lstStyle/>
          <a:p>
            <a:pPr algn="ctr"/>
            <a:r>
              <a:rPr kumimoji="0" lang="en-US">
                <a:solidFill>
                  <a:schemeClr val="bg1"/>
                </a:solidFill>
              </a:rPr>
              <a:t>2</a:t>
            </a:r>
          </a:p>
        </p:txBody>
      </p:sp>
      <p:sp>
        <p:nvSpPr>
          <p:cNvPr id="454703" name="Rectangle 47"/>
          <p:cNvSpPr>
            <a:spLocks noChangeAspect="1" noChangeArrowheads="1"/>
          </p:cNvSpPr>
          <p:nvPr/>
        </p:nvSpPr>
        <p:spPr bwMode="auto">
          <a:xfrm>
            <a:off x="4343400" y="3200400"/>
            <a:ext cx="457200" cy="414338"/>
          </a:xfrm>
          <a:prstGeom prst="rect">
            <a:avLst/>
          </a:prstGeom>
          <a:solidFill>
            <a:srgbClr val="006600"/>
          </a:solidFill>
          <a:ln w="9525">
            <a:solidFill>
              <a:schemeClr val="bg1"/>
            </a:solidFill>
            <a:miter lim="800000"/>
            <a:headEnd/>
            <a:tailEnd/>
          </a:ln>
          <a:effectLst/>
        </p:spPr>
        <p:txBody>
          <a:bodyPr wrap="none" lIns="92075" tIns="46038" rIns="92075" bIns="46038" anchor="ctr"/>
          <a:lstStyle/>
          <a:p>
            <a:pPr algn="ctr"/>
            <a:r>
              <a:rPr kumimoji="0" lang="en-US">
                <a:solidFill>
                  <a:schemeClr val="bg1"/>
                </a:solidFill>
              </a:rPr>
              <a:t>11</a:t>
            </a:r>
          </a:p>
        </p:txBody>
      </p:sp>
      <p:sp>
        <p:nvSpPr>
          <p:cNvPr id="454704" name="Rectangle 48"/>
          <p:cNvSpPr>
            <a:spLocks noChangeAspect="1" noChangeArrowheads="1"/>
          </p:cNvSpPr>
          <p:nvPr/>
        </p:nvSpPr>
        <p:spPr bwMode="auto">
          <a:xfrm>
            <a:off x="1752600" y="4691063"/>
            <a:ext cx="457200" cy="414337"/>
          </a:xfrm>
          <a:prstGeom prst="rect">
            <a:avLst/>
          </a:prstGeom>
          <a:solidFill>
            <a:schemeClr val="tx2"/>
          </a:solidFill>
          <a:ln w="9525">
            <a:solidFill>
              <a:schemeClr val="bg1"/>
            </a:solidFill>
            <a:miter lim="800000"/>
            <a:headEnd/>
            <a:tailEnd/>
          </a:ln>
          <a:effectLst/>
        </p:spPr>
        <p:txBody>
          <a:bodyPr wrap="none" lIns="92075" tIns="46038" rIns="92075" bIns="46038" anchor="ctr"/>
          <a:lstStyle/>
          <a:p>
            <a:pPr algn="ctr"/>
            <a:r>
              <a:rPr kumimoji="0" lang="en-US"/>
              <a:t>7</a:t>
            </a:r>
          </a:p>
        </p:txBody>
      </p:sp>
      <p:sp>
        <p:nvSpPr>
          <p:cNvPr id="454705" name="Rectangle 49"/>
          <p:cNvSpPr>
            <a:spLocks noChangeAspect="1" noChangeArrowheads="1"/>
          </p:cNvSpPr>
          <p:nvPr/>
        </p:nvSpPr>
        <p:spPr bwMode="auto">
          <a:xfrm>
            <a:off x="2209800" y="4691063"/>
            <a:ext cx="457200" cy="414337"/>
          </a:xfrm>
          <a:prstGeom prst="rect">
            <a:avLst/>
          </a:prstGeom>
          <a:solidFill>
            <a:schemeClr val="tx2"/>
          </a:solidFill>
          <a:ln w="9525">
            <a:solidFill>
              <a:schemeClr val="bg1"/>
            </a:solidFill>
            <a:miter lim="800000"/>
            <a:headEnd/>
            <a:tailEnd/>
          </a:ln>
          <a:effectLst/>
        </p:spPr>
        <p:txBody>
          <a:bodyPr wrap="none" lIns="92075" tIns="46038" rIns="92075" bIns="46038" anchor="ctr"/>
          <a:lstStyle/>
          <a:p>
            <a:pPr algn="ctr"/>
            <a:r>
              <a:rPr kumimoji="0" lang="en-US"/>
              <a:t>10</a:t>
            </a:r>
          </a:p>
        </p:txBody>
      </p:sp>
      <p:sp>
        <p:nvSpPr>
          <p:cNvPr id="454706" name="Rectangle 50"/>
          <p:cNvSpPr>
            <a:spLocks noChangeAspect="1" noChangeArrowheads="1"/>
          </p:cNvSpPr>
          <p:nvPr/>
        </p:nvSpPr>
        <p:spPr bwMode="auto">
          <a:xfrm>
            <a:off x="2667000" y="4691063"/>
            <a:ext cx="457200" cy="414337"/>
          </a:xfrm>
          <a:prstGeom prst="rect">
            <a:avLst/>
          </a:prstGeom>
          <a:solidFill>
            <a:schemeClr val="tx2"/>
          </a:solidFill>
          <a:ln w="9525">
            <a:solidFill>
              <a:schemeClr val="bg1"/>
            </a:solidFill>
            <a:miter lim="800000"/>
            <a:headEnd/>
            <a:tailEnd/>
          </a:ln>
          <a:effectLst/>
        </p:spPr>
        <p:txBody>
          <a:bodyPr wrap="none" lIns="92075" tIns="46038" rIns="92075" bIns="46038" anchor="ctr"/>
          <a:lstStyle/>
          <a:p>
            <a:pPr algn="ctr"/>
            <a:r>
              <a:rPr kumimoji="0" lang="en-US"/>
              <a:t>11</a:t>
            </a:r>
          </a:p>
        </p:txBody>
      </p:sp>
      <p:sp>
        <p:nvSpPr>
          <p:cNvPr id="454707" name="Rectangle 51"/>
          <p:cNvSpPr>
            <a:spLocks noChangeAspect="1" noChangeArrowheads="1"/>
          </p:cNvSpPr>
          <p:nvPr/>
        </p:nvSpPr>
        <p:spPr bwMode="auto">
          <a:xfrm>
            <a:off x="3124200" y="4691063"/>
            <a:ext cx="457200" cy="414337"/>
          </a:xfrm>
          <a:prstGeom prst="rect">
            <a:avLst/>
          </a:prstGeom>
          <a:solidFill>
            <a:schemeClr val="tx2"/>
          </a:solidFill>
          <a:ln w="9525">
            <a:solidFill>
              <a:schemeClr val="bg1"/>
            </a:solidFill>
            <a:miter lim="800000"/>
            <a:headEnd/>
            <a:tailEnd/>
          </a:ln>
          <a:effectLst/>
        </p:spPr>
        <p:txBody>
          <a:bodyPr wrap="none" lIns="92075" tIns="46038" rIns="92075" bIns="46038" anchor="ctr"/>
          <a:lstStyle/>
          <a:p>
            <a:pPr algn="ctr"/>
            <a:r>
              <a:rPr kumimoji="0" lang="en-US"/>
              <a:t>14</a:t>
            </a:r>
          </a:p>
        </p:txBody>
      </p:sp>
      <p:sp>
        <p:nvSpPr>
          <p:cNvPr id="454708" name="Rectangle 52"/>
          <p:cNvSpPr>
            <a:spLocks noChangeAspect="1" noChangeArrowheads="1"/>
          </p:cNvSpPr>
          <p:nvPr/>
        </p:nvSpPr>
        <p:spPr bwMode="auto">
          <a:xfrm>
            <a:off x="838200" y="4691063"/>
            <a:ext cx="457200" cy="414337"/>
          </a:xfrm>
          <a:prstGeom prst="rect">
            <a:avLst/>
          </a:prstGeom>
          <a:solidFill>
            <a:schemeClr val="tx2"/>
          </a:solidFill>
          <a:ln w="9525">
            <a:solidFill>
              <a:schemeClr val="bg1"/>
            </a:solidFill>
            <a:miter lim="800000"/>
            <a:headEnd/>
            <a:tailEnd/>
          </a:ln>
          <a:effectLst/>
        </p:spPr>
        <p:txBody>
          <a:bodyPr wrap="none" lIns="92075" tIns="46038" rIns="92075" bIns="46038" anchor="ctr"/>
          <a:lstStyle/>
          <a:p>
            <a:pPr algn="ctr"/>
            <a:r>
              <a:rPr kumimoji="0" lang="en-US"/>
              <a:t>2</a:t>
            </a:r>
          </a:p>
        </p:txBody>
      </p:sp>
      <p:sp>
        <p:nvSpPr>
          <p:cNvPr id="454709" name="Rectangle 53"/>
          <p:cNvSpPr>
            <a:spLocks noChangeAspect="1" noChangeArrowheads="1"/>
          </p:cNvSpPr>
          <p:nvPr/>
        </p:nvSpPr>
        <p:spPr bwMode="auto">
          <a:xfrm>
            <a:off x="1295400" y="4691063"/>
            <a:ext cx="457200" cy="414337"/>
          </a:xfrm>
          <a:prstGeom prst="rect">
            <a:avLst/>
          </a:prstGeom>
          <a:solidFill>
            <a:schemeClr val="tx2"/>
          </a:solidFill>
          <a:ln w="9525">
            <a:solidFill>
              <a:schemeClr val="bg1"/>
            </a:solidFill>
            <a:miter lim="800000"/>
            <a:headEnd/>
            <a:tailEnd/>
          </a:ln>
          <a:effectLst/>
        </p:spPr>
        <p:txBody>
          <a:bodyPr wrap="none" lIns="92075" tIns="46038" rIns="92075" bIns="46038" anchor="ctr"/>
          <a:lstStyle/>
          <a:p>
            <a:pPr algn="ctr"/>
            <a:r>
              <a:rPr kumimoji="0" lang="en-US"/>
              <a:t>3</a:t>
            </a:r>
          </a:p>
        </p:txBody>
      </p:sp>
      <p:sp>
        <p:nvSpPr>
          <p:cNvPr id="454710" name="Rectangle 54"/>
          <p:cNvSpPr>
            <a:spLocks noChangeAspect="1" noChangeArrowheads="1"/>
          </p:cNvSpPr>
          <p:nvPr/>
        </p:nvSpPr>
        <p:spPr bwMode="auto">
          <a:xfrm>
            <a:off x="4495800" y="4691063"/>
            <a:ext cx="457200" cy="414337"/>
          </a:xfrm>
          <a:prstGeom prst="rect">
            <a:avLst/>
          </a:prstGeom>
          <a:solidFill>
            <a:schemeClr val="tx2"/>
          </a:solidFill>
          <a:ln w="9525">
            <a:solidFill>
              <a:schemeClr val="bg1"/>
            </a:solidFill>
            <a:miter lim="800000"/>
            <a:headEnd/>
            <a:tailEnd/>
          </a:ln>
          <a:effectLst/>
        </p:spPr>
        <p:txBody>
          <a:bodyPr wrap="none" lIns="92075" tIns="46038" rIns="92075" bIns="46038" anchor="ctr"/>
          <a:lstStyle/>
          <a:p>
            <a:pPr algn="ctr"/>
            <a:r>
              <a:rPr kumimoji="0" lang="en-US"/>
              <a:t>18</a:t>
            </a:r>
          </a:p>
        </p:txBody>
      </p:sp>
      <p:sp>
        <p:nvSpPr>
          <p:cNvPr id="454711" name="Rectangle 55"/>
          <p:cNvSpPr>
            <a:spLocks noChangeAspect="1" noChangeArrowheads="1"/>
          </p:cNvSpPr>
          <p:nvPr/>
        </p:nvSpPr>
        <p:spPr bwMode="auto">
          <a:xfrm>
            <a:off x="4953000" y="4691063"/>
            <a:ext cx="457200" cy="414337"/>
          </a:xfrm>
          <a:prstGeom prst="rect">
            <a:avLst/>
          </a:prstGeom>
          <a:solidFill>
            <a:schemeClr val="tx2"/>
          </a:solidFill>
          <a:ln w="9525">
            <a:solidFill>
              <a:schemeClr val="bg1"/>
            </a:solidFill>
            <a:miter lim="800000"/>
            <a:headEnd/>
            <a:tailEnd/>
          </a:ln>
          <a:effectLst/>
        </p:spPr>
        <p:txBody>
          <a:bodyPr wrap="none" lIns="92075" tIns="46038" rIns="92075" bIns="46038" anchor="ctr"/>
          <a:lstStyle/>
          <a:p>
            <a:pPr algn="ctr"/>
            <a:r>
              <a:rPr kumimoji="0" lang="en-US"/>
              <a:t>19</a:t>
            </a:r>
          </a:p>
        </p:txBody>
      </p:sp>
      <p:sp>
        <p:nvSpPr>
          <p:cNvPr id="454712" name="Rectangle 56"/>
          <p:cNvSpPr>
            <a:spLocks noChangeAspect="1" noChangeArrowheads="1"/>
          </p:cNvSpPr>
          <p:nvPr/>
        </p:nvSpPr>
        <p:spPr bwMode="auto">
          <a:xfrm>
            <a:off x="5410200" y="4691063"/>
            <a:ext cx="457200" cy="414337"/>
          </a:xfrm>
          <a:prstGeom prst="rect">
            <a:avLst/>
          </a:prstGeom>
          <a:solidFill>
            <a:schemeClr val="tx2"/>
          </a:solidFill>
          <a:ln w="9525">
            <a:solidFill>
              <a:schemeClr val="bg1"/>
            </a:solidFill>
            <a:miter lim="800000"/>
            <a:headEnd/>
            <a:tailEnd/>
          </a:ln>
          <a:effectLst/>
        </p:spPr>
        <p:txBody>
          <a:bodyPr wrap="none" lIns="92075" tIns="46038" rIns="92075" bIns="46038" anchor="ctr"/>
          <a:lstStyle/>
          <a:p>
            <a:pPr algn="ctr"/>
            <a:r>
              <a:rPr kumimoji="0" lang="en-US"/>
              <a:t>23</a:t>
            </a:r>
          </a:p>
        </p:txBody>
      </p:sp>
      <p:sp>
        <p:nvSpPr>
          <p:cNvPr id="454713" name="Rectangle 57"/>
          <p:cNvSpPr>
            <a:spLocks noChangeAspect="1" noChangeArrowheads="1"/>
          </p:cNvSpPr>
          <p:nvPr/>
        </p:nvSpPr>
        <p:spPr bwMode="auto">
          <a:xfrm>
            <a:off x="5867400" y="4691063"/>
            <a:ext cx="457200" cy="414337"/>
          </a:xfrm>
          <a:prstGeom prst="rect">
            <a:avLst/>
          </a:prstGeom>
          <a:solidFill>
            <a:schemeClr val="tx2"/>
          </a:solidFill>
          <a:ln w="9525">
            <a:solidFill>
              <a:schemeClr val="bg1"/>
            </a:solidFill>
            <a:miter lim="800000"/>
            <a:headEnd/>
            <a:tailEnd/>
          </a:ln>
          <a:effectLst/>
        </p:spPr>
        <p:txBody>
          <a:bodyPr wrap="none" lIns="92075" tIns="46038" rIns="92075" bIns="46038" anchor="ctr"/>
          <a:lstStyle/>
          <a:p>
            <a:pPr algn="ctr"/>
            <a:r>
              <a:rPr kumimoji="0" lang="en-US"/>
              <a:t>25</a:t>
            </a:r>
          </a:p>
        </p:txBody>
      </p:sp>
      <p:sp>
        <p:nvSpPr>
          <p:cNvPr id="454714" name="Rectangle 58"/>
          <p:cNvSpPr>
            <a:spLocks noChangeAspect="1" noChangeArrowheads="1"/>
          </p:cNvSpPr>
          <p:nvPr/>
        </p:nvSpPr>
        <p:spPr bwMode="auto">
          <a:xfrm>
            <a:off x="3581400" y="4691063"/>
            <a:ext cx="457200" cy="414337"/>
          </a:xfrm>
          <a:prstGeom prst="rect">
            <a:avLst/>
          </a:prstGeom>
          <a:solidFill>
            <a:schemeClr val="tx2"/>
          </a:solidFill>
          <a:ln w="9525">
            <a:solidFill>
              <a:schemeClr val="bg1"/>
            </a:solidFill>
            <a:miter lim="800000"/>
            <a:headEnd/>
            <a:tailEnd/>
          </a:ln>
          <a:effectLst/>
        </p:spPr>
        <p:txBody>
          <a:bodyPr wrap="none" lIns="92075" tIns="46038" rIns="92075" bIns="46038" anchor="ctr"/>
          <a:lstStyle/>
          <a:p>
            <a:pPr algn="ctr"/>
            <a:r>
              <a:rPr kumimoji="0" lang="en-US"/>
              <a:t>16</a:t>
            </a:r>
          </a:p>
        </p:txBody>
      </p:sp>
      <p:sp>
        <p:nvSpPr>
          <p:cNvPr id="454715" name="Rectangle 59"/>
          <p:cNvSpPr>
            <a:spLocks noChangeAspect="1" noChangeArrowheads="1"/>
          </p:cNvSpPr>
          <p:nvPr/>
        </p:nvSpPr>
        <p:spPr bwMode="auto">
          <a:xfrm>
            <a:off x="4038600" y="4691063"/>
            <a:ext cx="457200" cy="414337"/>
          </a:xfrm>
          <a:prstGeom prst="rect">
            <a:avLst/>
          </a:prstGeom>
          <a:solidFill>
            <a:schemeClr val="tx2"/>
          </a:solidFill>
          <a:ln w="9525">
            <a:solidFill>
              <a:schemeClr val="bg1"/>
            </a:solidFill>
            <a:miter lim="800000"/>
            <a:headEnd/>
            <a:tailEnd/>
          </a:ln>
          <a:effectLst/>
        </p:spPr>
        <p:txBody>
          <a:bodyPr wrap="none" lIns="92075" tIns="46038" rIns="92075" bIns="46038" anchor="ctr"/>
          <a:lstStyle/>
          <a:p>
            <a:pPr algn="ctr"/>
            <a:r>
              <a:rPr kumimoji="0" lang="en-US"/>
              <a:t>17</a:t>
            </a:r>
          </a:p>
        </p:txBody>
      </p:sp>
      <p:sp>
        <p:nvSpPr>
          <p:cNvPr id="454719" name="Text Box 63"/>
          <p:cNvSpPr txBox="1">
            <a:spLocks noChangeArrowheads="1"/>
          </p:cNvSpPr>
          <p:nvPr/>
        </p:nvSpPr>
        <p:spPr bwMode="auto">
          <a:xfrm>
            <a:off x="3990975" y="3576638"/>
            <a:ext cx="271463" cy="274637"/>
          </a:xfrm>
          <a:prstGeom prst="rect">
            <a:avLst/>
          </a:prstGeom>
          <a:noFill/>
          <a:ln w="9525">
            <a:noFill/>
            <a:miter lim="800000"/>
            <a:headEnd/>
            <a:tailEnd/>
          </a:ln>
        </p:spPr>
        <p:txBody>
          <a:bodyPr>
            <a:spAutoFit/>
          </a:bodyPr>
          <a:lstStyle/>
          <a:p>
            <a:pPr algn="ctr">
              <a:spcBef>
                <a:spcPct val="50000"/>
              </a:spcBef>
            </a:pPr>
            <a:r>
              <a:rPr kumimoji="0" lang="en-US" sz="1200"/>
              <a:t>6</a:t>
            </a:r>
          </a:p>
        </p:txBody>
      </p:sp>
      <p:sp>
        <p:nvSpPr>
          <p:cNvPr id="454720" name="Text Box 64"/>
          <p:cNvSpPr txBox="1">
            <a:spLocks noChangeArrowheads="1"/>
          </p:cNvSpPr>
          <p:nvPr/>
        </p:nvSpPr>
        <p:spPr bwMode="auto">
          <a:xfrm>
            <a:off x="4438650" y="3576638"/>
            <a:ext cx="271463" cy="274637"/>
          </a:xfrm>
          <a:prstGeom prst="rect">
            <a:avLst/>
          </a:prstGeom>
          <a:noFill/>
          <a:ln w="9525">
            <a:noFill/>
            <a:miter lim="800000"/>
            <a:headEnd/>
            <a:tailEnd/>
          </a:ln>
        </p:spPr>
        <p:txBody>
          <a:bodyPr>
            <a:spAutoFit/>
          </a:bodyPr>
          <a:lstStyle/>
          <a:p>
            <a:pPr algn="ctr">
              <a:spcBef>
                <a:spcPct val="50000"/>
              </a:spcBef>
            </a:pPr>
            <a:r>
              <a:rPr kumimoji="0" lang="en-US" sz="1200"/>
              <a:t>3</a:t>
            </a:r>
          </a:p>
        </p:txBody>
      </p:sp>
      <p:sp>
        <p:nvSpPr>
          <p:cNvPr id="454721" name="Text Box 65"/>
          <p:cNvSpPr txBox="1">
            <a:spLocks noChangeArrowheads="1"/>
          </p:cNvSpPr>
          <p:nvPr/>
        </p:nvSpPr>
        <p:spPr bwMode="auto">
          <a:xfrm>
            <a:off x="4895850" y="3576638"/>
            <a:ext cx="271463" cy="274637"/>
          </a:xfrm>
          <a:prstGeom prst="rect">
            <a:avLst/>
          </a:prstGeom>
          <a:noFill/>
          <a:ln w="9525">
            <a:noFill/>
            <a:miter lim="800000"/>
            <a:headEnd/>
            <a:tailEnd/>
          </a:ln>
        </p:spPr>
        <p:txBody>
          <a:bodyPr>
            <a:spAutoFit/>
          </a:bodyPr>
          <a:lstStyle/>
          <a:p>
            <a:pPr algn="ctr">
              <a:spcBef>
                <a:spcPct val="50000"/>
              </a:spcBef>
            </a:pPr>
            <a:r>
              <a:rPr kumimoji="0" lang="en-US" sz="1200"/>
              <a:t>2</a:t>
            </a:r>
          </a:p>
        </p:txBody>
      </p:sp>
      <p:sp>
        <p:nvSpPr>
          <p:cNvPr id="454722" name="Text Box 66"/>
          <p:cNvSpPr txBox="1">
            <a:spLocks noChangeArrowheads="1"/>
          </p:cNvSpPr>
          <p:nvPr/>
        </p:nvSpPr>
        <p:spPr bwMode="auto">
          <a:xfrm>
            <a:off x="5381625" y="3576638"/>
            <a:ext cx="271463" cy="274637"/>
          </a:xfrm>
          <a:prstGeom prst="rect">
            <a:avLst/>
          </a:prstGeom>
          <a:noFill/>
          <a:ln w="9525">
            <a:noFill/>
            <a:miter lim="800000"/>
            <a:headEnd/>
            <a:tailEnd/>
          </a:ln>
        </p:spPr>
        <p:txBody>
          <a:bodyPr>
            <a:spAutoFit/>
          </a:bodyPr>
          <a:lstStyle/>
          <a:p>
            <a:pPr algn="ctr">
              <a:spcBef>
                <a:spcPct val="50000"/>
              </a:spcBef>
            </a:pPr>
            <a:r>
              <a:rPr kumimoji="0" lang="en-US" sz="1200"/>
              <a:t>2</a:t>
            </a:r>
          </a:p>
        </p:txBody>
      </p:sp>
      <p:sp>
        <p:nvSpPr>
          <p:cNvPr id="454723" name="Text Box 67"/>
          <p:cNvSpPr txBox="1">
            <a:spLocks noChangeArrowheads="1"/>
          </p:cNvSpPr>
          <p:nvPr/>
        </p:nvSpPr>
        <p:spPr bwMode="auto">
          <a:xfrm>
            <a:off x="5811838" y="3578225"/>
            <a:ext cx="271462" cy="274638"/>
          </a:xfrm>
          <a:prstGeom prst="rect">
            <a:avLst/>
          </a:prstGeom>
          <a:noFill/>
          <a:ln w="9525">
            <a:noFill/>
            <a:miter lim="800000"/>
            <a:headEnd/>
            <a:tailEnd/>
          </a:ln>
        </p:spPr>
        <p:txBody>
          <a:bodyPr>
            <a:spAutoFit/>
          </a:bodyPr>
          <a:lstStyle/>
          <a:p>
            <a:pPr algn="ctr">
              <a:spcBef>
                <a:spcPct val="50000"/>
              </a:spcBef>
            </a:pPr>
            <a:r>
              <a:rPr kumimoji="0" lang="en-US" sz="1200"/>
              <a:t>0</a:t>
            </a:r>
          </a:p>
        </p:txBody>
      </p:sp>
      <p:sp>
        <p:nvSpPr>
          <p:cNvPr id="454724" name="Text Box 68"/>
          <p:cNvSpPr txBox="1">
            <a:spLocks noChangeArrowheads="1"/>
          </p:cNvSpPr>
          <p:nvPr/>
        </p:nvSpPr>
        <p:spPr bwMode="auto">
          <a:xfrm>
            <a:off x="6257925" y="3579813"/>
            <a:ext cx="271463" cy="274637"/>
          </a:xfrm>
          <a:prstGeom prst="rect">
            <a:avLst/>
          </a:prstGeom>
          <a:noFill/>
          <a:ln w="9525">
            <a:noFill/>
            <a:miter lim="800000"/>
            <a:headEnd/>
            <a:tailEnd/>
          </a:ln>
        </p:spPr>
        <p:txBody>
          <a:bodyPr>
            <a:spAutoFit/>
          </a:bodyPr>
          <a:lstStyle/>
          <a:p>
            <a:pPr algn="ctr">
              <a:spcBef>
                <a:spcPct val="50000"/>
              </a:spcBef>
            </a:pPr>
            <a:r>
              <a:rPr kumimoji="0" lang="en-US" sz="1200"/>
              <a:t>0</a:t>
            </a:r>
          </a:p>
        </p:txBody>
      </p:sp>
      <p:sp>
        <p:nvSpPr>
          <p:cNvPr id="454725" name="Line 69"/>
          <p:cNvSpPr>
            <a:spLocks noChangeShapeType="1"/>
          </p:cNvSpPr>
          <p:nvPr/>
        </p:nvSpPr>
        <p:spPr bwMode="auto">
          <a:xfrm flipH="1" flipV="1">
            <a:off x="4800600" y="2286000"/>
            <a:ext cx="152400" cy="152400"/>
          </a:xfrm>
          <a:prstGeom prst="line">
            <a:avLst/>
          </a:prstGeom>
          <a:noFill/>
          <a:ln w="9525">
            <a:solidFill>
              <a:schemeClr val="tx1"/>
            </a:solidFill>
            <a:round/>
            <a:headEnd type="none" w="sm" len="sm"/>
            <a:tailEnd type="triangle" w="sm" len="sm"/>
          </a:ln>
          <a:effectLst/>
        </p:spPr>
        <p:txBody>
          <a:bodyPr wrap="none" lIns="92075" tIns="46038" rIns="92075" bIns="46038" anchor="ctr"/>
          <a:lstStyle/>
          <a:p>
            <a:endParaRPr lang="en-US"/>
          </a:p>
        </p:txBody>
      </p:sp>
      <p:sp>
        <p:nvSpPr>
          <p:cNvPr id="454726" name="Rectangle 70"/>
          <p:cNvSpPr>
            <a:spLocks noChangeArrowheads="1"/>
          </p:cNvSpPr>
          <p:nvPr/>
        </p:nvSpPr>
        <p:spPr bwMode="auto">
          <a:xfrm>
            <a:off x="5029200" y="2362200"/>
            <a:ext cx="2155825" cy="274638"/>
          </a:xfrm>
          <a:prstGeom prst="rect">
            <a:avLst/>
          </a:prstGeom>
          <a:noFill/>
          <a:ln w="9525">
            <a:noFill/>
            <a:miter lim="800000"/>
            <a:headEnd type="none" w="sm" len="sm"/>
            <a:tailEnd type="none" w="sm" len="sm"/>
          </a:ln>
          <a:effectLst/>
        </p:spPr>
        <p:txBody>
          <a:bodyPr wrap="none" lIns="92075" tIns="46038" rIns="92075" bIns="46038">
            <a:spAutoFit/>
          </a:bodyPr>
          <a:lstStyle/>
          <a:p>
            <a:r>
              <a:rPr lang="en-US" sz="1200"/>
              <a:t>to maintain sorted invariant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p:cNvSpPr>
            <a:spLocks noGrp="1" noChangeArrowheads="1"/>
          </p:cNvSpPr>
          <p:nvPr>
            <p:ph type="title"/>
          </p:nvPr>
        </p:nvSpPr>
        <p:spPr/>
        <p:txBody>
          <a:bodyPr>
            <a:normAutofit fontScale="90000"/>
          </a:bodyPr>
          <a:lstStyle/>
          <a:p>
            <a:r>
              <a:rPr lang="en-US"/>
              <a:t>Counting Inversions:  Implementation</a:t>
            </a:r>
          </a:p>
        </p:txBody>
      </p:sp>
      <p:sp>
        <p:nvSpPr>
          <p:cNvPr id="588803" name="Rectangle 3"/>
          <p:cNvSpPr>
            <a:spLocks noGrp="1" noChangeArrowheads="1"/>
          </p:cNvSpPr>
          <p:nvPr>
            <p:ph type="body" idx="1"/>
          </p:nvPr>
        </p:nvSpPr>
        <p:spPr/>
        <p:txBody>
          <a:bodyPr>
            <a:normAutofit/>
          </a:bodyPr>
          <a:lstStyle/>
          <a:p>
            <a:r>
              <a:rPr lang="en-US" sz="2400" dirty="0"/>
              <a:t>Pre-condition. </a:t>
            </a:r>
            <a:r>
              <a:rPr lang="en-US" sz="2400" dirty="0">
                <a:solidFill>
                  <a:schemeClr val="hlink"/>
                </a:solidFill>
              </a:rPr>
              <a:t>[Merge-and-Count]</a:t>
            </a:r>
            <a:r>
              <a:rPr lang="en-US" sz="2400" dirty="0"/>
              <a:t>  </a:t>
            </a:r>
            <a:r>
              <a:rPr lang="en-US" sz="2400" dirty="0">
                <a:solidFill>
                  <a:schemeClr val="tx1"/>
                </a:solidFill>
              </a:rPr>
              <a:t>A and B are sorted.</a:t>
            </a:r>
          </a:p>
          <a:p>
            <a:r>
              <a:rPr lang="en-US" sz="2400" dirty="0"/>
              <a:t>Post-condition.  </a:t>
            </a:r>
            <a:r>
              <a:rPr lang="en-US" sz="2400" dirty="0">
                <a:solidFill>
                  <a:schemeClr val="hlink"/>
                </a:solidFill>
              </a:rPr>
              <a:t>[Sort-and-Count]</a:t>
            </a:r>
            <a:r>
              <a:rPr lang="en-US" sz="2400" dirty="0"/>
              <a:t>  </a:t>
            </a:r>
            <a:r>
              <a:rPr lang="en-US" sz="2400" dirty="0">
                <a:solidFill>
                  <a:schemeClr val="tx1"/>
                </a:solidFill>
              </a:rPr>
              <a:t>L is sorted.</a:t>
            </a:r>
          </a:p>
        </p:txBody>
      </p:sp>
      <p:sp>
        <p:nvSpPr>
          <p:cNvPr id="588804" name="Text Box 4"/>
          <p:cNvSpPr txBox="1">
            <a:spLocks noChangeArrowheads="1"/>
          </p:cNvSpPr>
          <p:nvPr/>
        </p:nvSpPr>
        <p:spPr bwMode="auto">
          <a:xfrm>
            <a:off x="1143000" y="2819400"/>
            <a:ext cx="6400800" cy="3231654"/>
          </a:xfrm>
          <a:prstGeom prst="rect">
            <a:avLst/>
          </a:prstGeom>
          <a:solidFill>
            <a:schemeClr val="bg1"/>
          </a:solidFill>
          <a:ln w="9525">
            <a:noFill/>
            <a:miter lim="800000"/>
            <a:headEnd/>
            <a:tailEnd/>
          </a:ln>
          <a:effectLst/>
        </p:spPr>
        <p:txBody>
          <a:bodyPr lIns="182880" tIns="91440" rIns="137160" bIns="91440">
            <a:spAutoFit/>
          </a:bodyPr>
          <a:lstStyle/>
          <a:p>
            <a:r>
              <a:rPr kumimoji="0" lang="en-US" b="1" dirty="0">
                <a:latin typeface="Courier New" pitchFamily="49" charset="0"/>
                <a:cs typeface="Courier New" pitchFamily="49" charset="0"/>
              </a:rPr>
              <a:t>Sort-and-Count(L) {</a:t>
            </a:r>
          </a:p>
          <a:p>
            <a:r>
              <a:rPr kumimoji="0" lang="en-US" b="1" dirty="0">
                <a:latin typeface="Courier New" pitchFamily="49" charset="0"/>
                <a:cs typeface="Courier New" pitchFamily="49" charset="0"/>
              </a:rPr>
              <a:t>   if list L has one element</a:t>
            </a:r>
          </a:p>
          <a:p>
            <a:r>
              <a:rPr kumimoji="0" lang="en-US" b="1" dirty="0">
                <a:latin typeface="Courier New" pitchFamily="49" charset="0"/>
                <a:cs typeface="Courier New" pitchFamily="49" charset="0"/>
              </a:rPr>
              <a:t>      return 0 and the list L</a:t>
            </a:r>
          </a:p>
          <a:p>
            <a:r>
              <a:rPr kumimoji="0" lang="en-US" b="1" dirty="0">
                <a:latin typeface="Courier New" pitchFamily="49" charset="0"/>
                <a:cs typeface="Courier New" pitchFamily="49" charset="0"/>
              </a:rPr>
              <a:t>   </a:t>
            </a:r>
          </a:p>
          <a:p>
            <a:r>
              <a:rPr kumimoji="0" lang="en-US" b="1" dirty="0">
                <a:latin typeface="Courier New" pitchFamily="49" charset="0"/>
                <a:cs typeface="Courier New" pitchFamily="49" charset="0"/>
              </a:rPr>
              <a:t>   Divide the list into two halves A and B</a:t>
            </a:r>
          </a:p>
          <a:p>
            <a:r>
              <a:rPr kumimoji="0" lang="en-US" b="1" dirty="0">
                <a:latin typeface="Courier New" pitchFamily="49" charset="0"/>
                <a:cs typeface="Courier New" pitchFamily="49" charset="0"/>
              </a:rPr>
              <a:t>   (</a:t>
            </a:r>
            <a:r>
              <a:rPr kumimoji="0" lang="en-US" b="1" dirty="0" err="1">
                <a:latin typeface="Courier New" pitchFamily="49" charset="0"/>
                <a:cs typeface="Courier New" pitchFamily="49" charset="0"/>
              </a:rPr>
              <a:t>r</a:t>
            </a:r>
            <a:r>
              <a:rPr kumimoji="0" lang="en-US" b="1" baseline="-25000" dirty="0" err="1">
                <a:latin typeface="Courier New" pitchFamily="49" charset="0"/>
                <a:cs typeface="Courier New" pitchFamily="49" charset="0"/>
              </a:rPr>
              <a:t>A</a:t>
            </a:r>
            <a:r>
              <a:rPr kumimoji="0" lang="en-US" b="1" dirty="0">
                <a:latin typeface="Courier New" pitchFamily="49" charset="0"/>
                <a:cs typeface="Courier New" pitchFamily="49" charset="0"/>
              </a:rPr>
              <a:t>, A) </a:t>
            </a:r>
            <a:r>
              <a:rPr kumimoji="0" lang="en-US" b="1" dirty="0">
                <a:latin typeface="Courier New" pitchFamily="49" charset="0"/>
                <a:cs typeface="Courier New" pitchFamily="49" charset="0"/>
                <a:sym typeface="Symbol" pitchFamily="18" charset="2"/>
              </a:rPr>
              <a:t> Sort-and-Count(A)</a:t>
            </a:r>
          </a:p>
          <a:p>
            <a:r>
              <a:rPr kumimoji="0" lang="en-US" b="1" dirty="0">
                <a:latin typeface="Courier New" pitchFamily="49" charset="0"/>
                <a:cs typeface="Courier New" pitchFamily="49" charset="0"/>
              </a:rPr>
              <a:t>   (</a:t>
            </a:r>
            <a:r>
              <a:rPr kumimoji="0" lang="en-US" b="1" dirty="0" err="1">
                <a:latin typeface="Courier New" pitchFamily="49" charset="0"/>
                <a:cs typeface="Courier New" pitchFamily="49" charset="0"/>
              </a:rPr>
              <a:t>r</a:t>
            </a:r>
            <a:r>
              <a:rPr kumimoji="0" lang="en-US" b="1" baseline="-25000" dirty="0" err="1">
                <a:latin typeface="Courier New" pitchFamily="49" charset="0"/>
                <a:cs typeface="Courier New" pitchFamily="49" charset="0"/>
              </a:rPr>
              <a:t>B</a:t>
            </a:r>
            <a:r>
              <a:rPr kumimoji="0" lang="en-US" b="1" dirty="0">
                <a:latin typeface="Courier New" pitchFamily="49" charset="0"/>
                <a:cs typeface="Courier New" pitchFamily="49" charset="0"/>
              </a:rPr>
              <a:t>, B) </a:t>
            </a:r>
            <a:r>
              <a:rPr kumimoji="0" lang="en-US" b="1" dirty="0">
                <a:latin typeface="Courier New" pitchFamily="49" charset="0"/>
                <a:cs typeface="Courier New" pitchFamily="49" charset="0"/>
                <a:sym typeface="Symbol" pitchFamily="18" charset="2"/>
              </a:rPr>
              <a:t> Sort-and-Count(B)</a:t>
            </a:r>
          </a:p>
          <a:p>
            <a:r>
              <a:rPr kumimoji="0" lang="en-US" b="1" dirty="0">
                <a:latin typeface="Courier New" pitchFamily="49" charset="0"/>
                <a:cs typeface="Courier New" pitchFamily="49" charset="0"/>
              </a:rPr>
              <a:t>   (</a:t>
            </a:r>
            <a:r>
              <a:rPr kumimoji="0" lang="en-US" b="1" dirty="0" err="1">
                <a:latin typeface="Courier New" pitchFamily="49" charset="0"/>
                <a:cs typeface="Courier New" pitchFamily="49" charset="0"/>
              </a:rPr>
              <a:t>r</a:t>
            </a:r>
            <a:r>
              <a:rPr kumimoji="0" lang="en-US" b="1" baseline="-25000" dirty="0" err="1">
                <a:latin typeface="Courier New" pitchFamily="49" charset="0"/>
                <a:cs typeface="Courier New" pitchFamily="49" charset="0"/>
              </a:rPr>
              <a:t>B</a:t>
            </a:r>
            <a:r>
              <a:rPr kumimoji="0" lang="en-US" b="1" dirty="0">
                <a:latin typeface="Courier New" pitchFamily="49" charset="0"/>
                <a:cs typeface="Courier New" pitchFamily="49" charset="0"/>
              </a:rPr>
              <a:t>, L) </a:t>
            </a:r>
            <a:r>
              <a:rPr kumimoji="0" lang="en-US" b="1" dirty="0">
                <a:latin typeface="Courier New" pitchFamily="49" charset="0"/>
                <a:cs typeface="Courier New" pitchFamily="49" charset="0"/>
                <a:sym typeface="Symbol" pitchFamily="18" charset="2"/>
              </a:rPr>
              <a:t> Merge-and-Count(A, B)</a:t>
            </a:r>
          </a:p>
          <a:p>
            <a:endParaRPr kumimoji="0" lang="en-US" b="1" dirty="0">
              <a:latin typeface="Courier New" pitchFamily="49" charset="0"/>
              <a:cs typeface="Courier New" pitchFamily="49" charset="0"/>
            </a:endParaRPr>
          </a:p>
          <a:p>
            <a:r>
              <a:rPr kumimoji="0" lang="en-US" b="1" dirty="0">
                <a:latin typeface="Courier New" pitchFamily="49" charset="0"/>
                <a:cs typeface="Courier New" pitchFamily="49" charset="0"/>
              </a:rPr>
              <a:t>   return r = </a:t>
            </a:r>
            <a:r>
              <a:rPr kumimoji="0" lang="en-US" b="1" dirty="0" err="1" smtClean="0">
                <a:latin typeface="Courier New" pitchFamily="49" charset="0"/>
                <a:cs typeface="Courier New" pitchFamily="49" charset="0"/>
              </a:rPr>
              <a:t>r</a:t>
            </a:r>
            <a:r>
              <a:rPr kumimoji="0" lang="en-US" b="1" baseline="-25000" dirty="0" err="1" smtClean="0">
                <a:latin typeface="Courier New" pitchFamily="49" charset="0"/>
                <a:cs typeface="Courier New" pitchFamily="49" charset="0"/>
              </a:rPr>
              <a:t>A</a:t>
            </a:r>
            <a:r>
              <a:rPr kumimoji="0" lang="en-US" b="1" dirty="0" err="1" smtClean="0">
                <a:latin typeface="Courier New" pitchFamily="49" charset="0"/>
                <a:cs typeface="Courier New" pitchFamily="49" charset="0"/>
              </a:rPr>
              <a:t>+r</a:t>
            </a:r>
            <a:r>
              <a:rPr kumimoji="0" lang="en-US" b="1" baseline="-25000" dirty="0" err="1" smtClean="0">
                <a:latin typeface="Courier New" pitchFamily="49" charset="0"/>
                <a:cs typeface="Courier New" pitchFamily="49" charset="0"/>
              </a:rPr>
              <a:t>B</a:t>
            </a:r>
            <a:r>
              <a:rPr kumimoji="0" lang="en-US" b="1" dirty="0" err="1" smtClean="0">
                <a:latin typeface="Courier New" pitchFamily="49" charset="0"/>
                <a:cs typeface="Courier New" pitchFamily="49" charset="0"/>
              </a:rPr>
              <a:t>+r</a:t>
            </a:r>
            <a:r>
              <a:rPr kumimoji="0" lang="en-US" b="1" dirty="0" smtClean="0">
                <a:latin typeface="Courier New" pitchFamily="49" charset="0"/>
                <a:cs typeface="Courier New" pitchFamily="49" charset="0"/>
              </a:rPr>
              <a:t> </a:t>
            </a:r>
            <a:r>
              <a:rPr kumimoji="0" lang="en-US" b="1" dirty="0">
                <a:latin typeface="Courier New" pitchFamily="49" charset="0"/>
                <a:cs typeface="Courier New" pitchFamily="49" charset="0"/>
              </a:rPr>
              <a:t>and the sorted list L</a:t>
            </a:r>
          </a:p>
          <a:p>
            <a:r>
              <a:rPr kumimoji="0" lang="en-US" b="1" dirty="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667000"/>
            <a:ext cx="8229600" cy="1143000"/>
          </a:xfrm>
        </p:spPr>
        <p:txBody>
          <a:bodyPr/>
          <a:lstStyle/>
          <a:p>
            <a:r>
              <a:rPr lang="en-US" dirty="0" smtClean="0"/>
              <a:t>T(n) = 2T(n/2)  + O(n) = </a:t>
            </a:r>
            <a:r>
              <a:rPr lang="en-US" b="1" dirty="0" smtClean="0"/>
              <a:t>O(n log n)</a:t>
            </a:r>
            <a:endParaRPr lang="en-US" b="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14600"/>
            <a:ext cx="8229600" cy="1143000"/>
          </a:xfrm>
        </p:spPr>
        <p:txBody>
          <a:bodyPr/>
          <a:lstStyle/>
          <a:p>
            <a:r>
              <a:rPr lang="en-US" b="1" dirty="0" smtClean="0"/>
              <a:t>Closest-Points Problem</a:t>
            </a:r>
            <a:endParaRPr lang="en-US" b="1"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t>Problem:</a:t>
            </a:r>
            <a:endParaRPr lang="en-US" b="1" dirty="0"/>
          </a:p>
        </p:txBody>
      </p:sp>
      <p:sp>
        <p:nvSpPr>
          <p:cNvPr id="3" name="Content Placeholder 2"/>
          <p:cNvSpPr>
            <a:spLocks noGrp="1"/>
          </p:cNvSpPr>
          <p:nvPr>
            <p:ph idx="1"/>
          </p:nvPr>
        </p:nvSpPr>
        <p:spPr/>
        <p:txBody>
          <a:bodyPr>
            <a:normAutofit/>
          </a:bodyPr>
          <a:lstStyle/>
          <a:p>
            <a:r>
              <a:rPr lang="en-US" sz="2800" dirty="0" smtClean="0"/>
              <a:t>Given </a:t>
            </a:r>
            <a:r>
              <a:rPr lang="en-US" sz="2800" dirty="0" smtClean="0"/>
              <a:t>an array of n points in the plane, and the problem is to find out the closest pair of points in the array</a:t>
            </a:r>
            <a:endParaRPr lang="en-US" sz="2800" dirty="0"/>
          </a:p>
        </p:txBody>
      </p:sp>
      <p:graphicFrame>
        <p:nvGraphicFramePr>
          <p:cNvPr id="4" name="Chart 3"/>
          <p:cNvGraphicFramePr/>
          <p:nvPr/>
        </p:nvGraphicFramePr>
        <p:xfrm>
          <a:off x="2057400" y="3048000"/>
          <a:ext cx="4648200" cy="3543433"/>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t>Approach:</a:t>
            </a:r>
            <a:endParaRPr lang="en-US" b="1" dirty="0"/>
          </a:p>
        </p:txBody>
      </p:sp>
      <p:sp>
        <p:nvSpPr>
          <p:cNvPr id="3" name="Content Placeholder 2"/>
          <p:cNvSpPr>
            <a:spLocks noGrp="1"/>
          </p:cNvSpPr>
          <p:nvPr>
            <p:ph idx="1"/>
          </p:nvPr>
        </p:nvSpPr>
        <p:spPr/>
        <p:txBody>
          <a:bodyPr>
            <a:normAutofit/>
          </a:bodyPr>
          <a:lstStyle/>
          <a:p>
            <a:pPr marL="871538" lvl="1" indent="-514350">
              <a:buAutoNum type="arabicPeriod"/>
              <a:defRPr/>
            </a:pPr>
            <a:r>
              <a:rPr lang="en-US" sz="2400" dirty="0" smtClean="0"/>
              <a:t>Split </a:t>
            </a:r>
            <a:r>
              <a:rPr lang="en-US" sz="2400" dirty="0" smtClean="0"/>
              <a:t>the set of n points into 2 halves by a vertical line</a:t>
            </a:r>
            <a:r>
              <a:rPr lang="en-US" sz="2400" dirty="0" smtClean="0"/>
              <a:t>.</a:t>
            </a:r>
          </a:p>
          <a:p>
            <a:pPr marL="871538" lvl="1" indent="-514350">
              <a:buNone/>
              <a:defRPr/>
            </a:pPr>
            <a:endParaRPr lang="en-US" sz="2400" dirty="0" smtClean="0"/>
          </a:p>
          <a:p>
            <a:pPr marL="1117600" lvl="2" indent="-514350">
              <a:defRPr/>
            </a:pPr>
            <a:r>
              <a:rPr lang="en-US" dirty="0" smtClean="0"/>
              <a:t>Do this by sorting all the points by their x-coordinate and then picking the middle point and drawing a vertical line just to the right of it</a:t>
            </a:r>
            <a:r>
              <a:rPr lang="en-US" dirty="0" smtClean="0"/>
              <a:t>.</a:t>
            </a:r>
          </a:p>
          <a:p>
            <a:pPr marL="1117600" lvl="2" indent="-514350">
              <a:defRPr/>
            </a:pPr>
            <a:endParaRPr lang="en-US" dirty="0" smtClean="0"/>
          </a:p>
          <a:p>
            <a:pPr>
              <a:buNone/>
            </a:pPr>
            <a:r>
              <a:rPr lang="en-US" sz="2400" dirty="0" smtClean="0"/>
              <a:t> </a:t>
            </a:r>
            <a:r>
              <a:rPr lang="en-US" sz="2400" dirty="0" smtClean="0"/>
              <a:t>    2. Recursively </a:t>
            </a:r>
            <a:r>
              <a:rPr lang="en-US" sz="2400" dirty="0" smtClean="0"/>
              <a:t>solve the problem on both sets of </a:t>
            </a:r>
            <a:r>
              <a:rPr lang="en-US" sz="2400" dirty="0" smtClean="0"/>
              <a:t>points.</a:t>
            </a:r>
          </a:p>
          <a:p>
            <a:pPr>
              <a:buNone/>
            </a:pPr>
            <a:endParaRPr lang="en-US" sz="2400" dirty="0" smtClean="0"/>
          </a:p>
          <a:p>
            <a:pPr>
              <a:buNone/>
            </a:pPr>
            <a:r>
              <a:rPr lang="en-US" sz="2400" dirty="0" smtClean="0"/>
              <a:t>	</a:t>
            </a:r>
            <a:r>
              <a:rPr lang="en-US" sz="2400" dirty="0" smtClean="0"/>
              <a:t>3. Return </a:t>
            </a:r>
            <a:r>
              <a:rPr lang="en-US" sz="2400" dirty="0" smtClean="0"/>
              <a:t>the smaller of the two </a:t>
            </a:r>
            <a:r>
              <a:rPr lang="en-US" sz="2400" dirty="0" smtClean="0"/>
              <a:t>values and combine the two half.</a:t>
            </a:r>
            <a:endParaRPr lang="en-US" sz="2400" dirty="0" smtClean="0"/>
          </a:p>
          <a:p>
            <a:endParaRPr lang="en-US" sz="24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t>Divide and Conquer:	</a:t>
            </a:r>
            <a:endParaRPr lang="en-US" b="1" dirty="0"/>
          </a:p>
        </p:txBody>
      </p:sp>
      <p:sp>
        <p:nvSpPr>
          <p:cNvPr id="4" name="Line 75"/>
          <p:cNvSpPr>
            <a:spLocks noChangeShapeType="1"/>
          </p:cNvSpPr>
          <p:nvPr/>
        </p:nvSpPr>
        <p:spPr bwMode="auto">
          <a:xfrm>
            <a:off x="3962400" y="3276600"/>
            <a:ext cx="0" cy="3200400"/>
          </a:xfrm>
          <a:prstGeom prst="line">
            <a:avLst/>
          </a:prstGeom>
          <a:noFill/>
          <a:ln w="12700">
            <a:solidFill>
              <a:schemeClr val="tx1"/>
            </a:solidFill>
            <a:round/>
            <a:headEnd/>
            <a:tailEnd/>
          </a:ln>
        </p:spPr>
        <p:txBody>
          <a:bodyPr wrap="none" anchor="ctr"/>
          <a:lstStyle/>
          <a:p>
            <a:endParaRPr lang="en-US"/>
          </a:p>
        </p:txBody>
      </p:sp>
      <p:sp>
        <p:nvSpPr>
          <p:cNvPr id="5" name="Oval 76"/>
          <p:cNvSpPr>
            <a:spLocks noChangeArrowheads="1"/>
          </p:cNvSpPr>
          <p:nvPr/>
        </p:nvSpPr>
        <p:spPr bwMode="auto">
          <a:xfrm>
            <a:off x="4787900" y="3943350"/>
            <a:ext cx="50800" cy="50800"/>
          </a:xfrm>
          <a:prstGeom prst="ellipse">
            <a:avLst/>
          </a:prstGeom>
          <a:solidFill>
            <a:schemeClr val="tx2"/>
          </a:solidFill>
          <a:ln w="12700">
            <a:solidFill>
              <a:schemeClr val="tx1"/>
            </a:solidFill>
            <a:round/>
            <a:headEnd/>
            <a:tailEnd/>
          </a:ln>
        </p:spPr>
        <p:txBody>
          <a:bodyPr wrap="none" anchor="ctr"/>
          <a:lstStyle/>
          <a:p>
            <a:endParaRPr lang="en-US"/>
          </a:p>
        </p:txBody>
      </p:sp>
      <p:sp>
        <p:nvSpPr>
          <p:cNvPr id="6" name="Oval 77"/>
          <p:cNvSpPr>
            <a:spLocks noChangeArrowheads="1"/>
          </p:cNvSpPr>
          <p:nvPr/>
        </p:nvSpPr>
        <p:spPr bwMode="auto">
          <a:xfrm>
            <a:off x="4032250" y="3435350"/>
            <a:ext cx="50800" cy="50800"/>
          </a:xfrm>
          <a:prstGeom prst="ellipse">
            <a:avLst/>
          </a:prstGeom>
          <a:solidFill>
            <a:schemeClr val="tx2"/>
          </a:solidFill>
          <a:ln w="12700">
            <a:solidFill>
              <a:schemeClr val="tx1"/>
            </a:solidFill>
            <a:round/>
            <a:headEnd/>
            <a:tailEnd/>
          </a:ln>
        </p:spPr>
        <p:txBody>
          <a:bodyPr wrap="none" anchor="ctr"/>
          <a:lstStyle/>
          <a:p>
            <a:endParaRPr lang="en-US"/>
          </a:p>
        </p:txBody>
      </p:sp>
      <p:sp>
        <p:nvSpPr>
          <p:cNvPr id="7" name="Oval 78"/>
          <p:cNvSpPr>
            <a:spLocks noChangeArrowheads="1"/>
          </p:cNvSpPr>
          <p:nvPr/>
        </p:nvSpPr>
        <p:spPr bwMode="auto">
          <a:xfrm>
            <a:off x="4064000" y="6038850"/>
            <a:ext cx="50800" cy="50800"/>
          </a:xfrm>
          <a:prstGeom prst="ellipse">
            <a:avLst/>
          </a:prstGeom>
          <a:solidFill>
            <a:schemeClr val="tx2"/>
          </a:solidFill>
          <a:ln w="12700">
            <a:solidFill>
              <a:schemeClr val="tx1"/>
            </a:solidFill>
            <a:round/>
            <a:headEnd/>
            <a:tailEnd/>
          </a:ln>
        </p:spPr>
        <p:txBody>
          <a:bodyPr wrap="none" anchor="ctr"/>
          <a:lstStyle/>
          <a:p>
            <a:endParaRPr lang="en-US"/>
          </a:p>
        </p:txBody>
      </p:sp>
      <p:sp>
        <p:nvSpPr>
          <p:cNvPr id="8" name="Oval 79"/>
          <p:cNvSpPr>
            <a:spLocks noChangeArrowheads="1"/>
          </p:cNvSpPr>
          <p:nvPr/>
        </p:nvSpPr>
        <p:spPr bwMode="auto">
          <a:xfrm>
            <a:off x="4724400" y="6324600"/>
            <a:ext cx="50800" cy="50800"/>
          </a:xfrm>
          <a:prstGeom prst="ellipse">
            <a:avLst/>
          </a:prstGeom>
          <a:solidFill>
            <a:schemeClr val="tx2"/>
          </a:solidFill>
          <a:ln w="12700">
            <a:solidFill>
              <a:schemeClr val="tx1"/>
            </a:solidFill>
            <a:round/>
            <a:headEnd/>
            <a:tailEnd/>
          </a:ln>
        </p:spPr>
        <p:txBody>
          <a:bodyPr wrap="none" anchor="ctr"/>
          <a:lstStyle/>
          <a:p>
            <a:endParaRPr lang="en-US"/>
          </a:p>
        </p:txBody>
      </p:sp>
      <p:sp>
        <p:nvSpPr>
          <p:cNvPr id="9" name="Oval 80"/>
          <p:cNvSpPr>
            <a:spLocks noChangeArrowheads="1"/>
          </p:cNvSpPr>
          <p:nvPr/>
        </p:nvSpPr>
        <p:spPr bwMode="auto">
          <a:xfrm>
            <a:off x="3657600" y="3657600"/>
            <a:ext cx="50800" cy="50800"/>
          </a:xfrm>
          <a:prstGeom prst="ellipse">
            <a:avLst/>
          </a:prstGeom>
          <a:solidFill>
            <a:schemeClr val="tx2"/>
          </a:solidFill>
          <a:ln w="12700">
            <a:solidFill>
              <a:schemeClr val="tx1"/>
            </a:solidFill>
            <a:round/>
            <a:headEnd/>
            <a:tailEnd/>
          </a:ln>
        </p:spPr>
        <p:txBody>
          <a:bodyPr wrap="none" anchor="ctr"/>
          <a:lstStyle/>
          <a:p>
            <a:endParaRPr lang="en-US"/>
          </a:p>
        </p:txBody>
      </p:sp>
      <p:sp>
        <p:nvSpPr>
          <p:cNvPr id="10" name="Oval 81"/>
          <p:cNvSpPr>
            <a:spLocks noChangeArrowheads="1"/>
          </p:cNvSpPr>
          <p:nvPr/>
        </p:nvSpPr>
        <p:spPr bwMode="auto">
          <a:xfrm>
            <a:off x="3810000" y="6426200"/>
            <a:ext cx="50800" cy="50800"/>
          </a:xfrm>
          <a:prstGeom prst="ellipse">
            <a:avLst/>
          </a:prstGeom>
          <a:solidFill>
            <a:schemeClr val="tx2"/>
          </a:solidFill>
          <a:ln w="12700">
            <a:solidFill>
              <a:schemeClr val="tx1"/>
            </a:solidFill>
            <a:round/>
            <a:headEnd/>
            <a:tailEnd/>
          </a:ln>
        </p:spPr>
        <p:txBody>
          <a:bodyPr wrap="none" anchor="ctr"/>
          <a:lstStyle/>
          <a:p>
            <a:endParaRPr lang="en-US"/>
          </a:p>
        </p:txBody>
      </p:sp>
      <p:sp>
        <p:nvSpPr>
          <p:cNvPr id="11" name="Oval 82"/>
          <p:cNvSpPr>
            <a:spLocks noChangeArrowheads="1"/>
          </p:cNvSpPr>
          <p:nvPr/>
        </p:nvSpPr>
        <p:spPr bwMode="auto">
          <a:xfrm>
            <a:off x="3124200" y="3505200"/>
            <a:ext cx="50800" cy="50800"/>
          </a:xfrm>
          <a:prstGeom prst="ellipse">
            <a:avLst/>
          </a:prstGeom>
          <a:solidFill>
            <a:schemeClr val="tx2"/>
          </a:solidFill>
          <a:ln w="12700">
            <a:solidFill>
              <a:schemeClr val="tx1"/>
            </a:solidFill>
            <a:round/>
            <a:headEnd/>
            <a:tailEnd/>
          </a:ln>
        </p:spPr>
        <p:txBody>
          <a:bodyPr wrap="none" anchor="ctr"/>
          <a:lstStyle/>
          <a:p>
            <a:endParaRPr lang="en-US"/>
          </a:p>
        </p:txBody>
      </p:sp>
      <p:sp>
        <p:nvSpPr>
          <p:cNvPr id="12" name="Oval 83"/>
          <p:cNvSpPr>
            <a:spLocks noChangeArrowheads="1"/>
          </p:cNvSpPr>
          <p:nvPr/>
        </p:nvSpPr>
        <p:spPr bwMode="auto">
          <a:xfrm>
            <a:off x="3733800" y="5867400"/>
            <a:ext cx="50800" cy="50800"/>
          </a:xfrm>
          <a:prstGeom prst="ellipse">
            <a:avLst/>
          </a:prstGeom>
          <a:solidFill>
            <a:schemeClr val="tx2"/>
          </a:solidFill>
          <a:ln w="12700">
            <a:solidFill>
              <a:schemeClr val="tx1"/>
            </a:solidFill>
            <a:round/>
            <a:headEnd/>
            <a:tailEnd/>
          </a:ln>
        </p:spPr>
        <p:txBody>
          <a:bodyPr wrap="none" anchor="ctr"/>
          <a:lstStyle/>
          <a:p>
            <a:endParaRPr lang="en-US"/>
          </a:p>
        </p:txBody>
      </p:sp>
      <p:sp>
        <p:nvSpPr>
          <p:cNvPr id="13" name="Oval 84"/>
          <p:cNvSpPr>
            <a:spLocks noChangeArrowheads="1"/>
          </p:cNvSpPr>
          <p:nvPr/>
        </p:nvSpPr>
        <p:spPr bwMode="auto">
          <a:xfrm>
            <a:off x="3124200" y="5638800"/>
            <a:ext cx="50800" cy="50800"/>
          </a:xfrm>
          <a:prstGeom prst="ellipse">
            <a:avLst/>
          </a:prstGeom>
          <a:solidFill>
            <a:schemeClr val="tx2"/>
          </a:solidFill>
          <a:ln w="12700">
            <a:solidFill>
              <a:schemeClr val="tx1"/>
            </a:solidFill>
            <a:round/>
            <a:headEnd/>
            <a:tailEnd/>
          </a:ln>
        </p:spPr>
        <p:txBody>
          <a:bodyPr wrap="none" anchor="ctr"/>
          <a:lstStyle/>
          <a:p>
            <a:endParaRPr lang="en-US"/>
          </a:p>
        </p:txBody>
      </p:sp>
      <p:sp>
        <p:nvSpPr>
          <p:cNvPr id="14" name="Oval 85"/>
          <p:cNvSpPr>
            <a:spLocks noChangeArrowheads="1"/>
          </p:cNvSpPr>
          <p:nvPr/>
        </p:nvSpPr>
        <p:spPr bwMode="auto">
          <a:xfrm>
            <a:off x="3276600" y="6248400"/>
            <a:ext cx="50800" cy="50800"/>
          </a:xfrm>
          <a:prstGeom prst="ellipse">
            <a:avLst/>
          </a:prstGeom>
          <a:solidFill>
            <a:schemeClr val="tx2"/>
          </a:solidFill>
          <a:ln w="12700">
            <a:solidFill>
              <a:schemeClr val="tx1"/>
            </a:solidFill>
            <a:round/>
            <a:headEnd/>
            <a:tailEnd/>
          </a:ln>
        </p:spPr>
        <p:txBody>
          <a:bodyPr wrap="none" anchor="ctr"/>
          <a:lstStyle/>
          <a:p>
            <a:endParaRPr lang="en-US"/>
          </a:p>
        </p:txBody>
      </p:sp>
      <p:sp>
        <p:nvSpPr>
          <p:cNvPr id="15" name="Text Box 86"/>
          <p:cNvSpPr txBox="1">
            <a:spLocks noChangeArrowheads="1"/>
          </p:cNvSpPr>
          <p:nvPr/>
        </p:nvSpPr>
        <p:spPr bwMode="auto">
          <a:xfrm>
            <a:off x="3276600" y="2819400"/>
            <a:ext cx="400050" cy="366713"/>
          </a:xfrm>
          <a:prstGeom prst="rect">
            <a:avLst/>
          </a:prstGeom>
          <a:noFill/>
          <a:ln w="12700">
            <a:noFill/>
            <a:miter lim="800000"/>
            <a:headEnd/>
            <a:tailEnd/>
          </a:ln>
        </p:spPr>
        <p:txBody>
          <a:bodyPr wrap="none">
            <a:spAutoFit/>
          </a:bodyPr>
          <a:lstStyle/>
          <a:p>
            <a:pPr eaLnBrk="0" hangingPunct="0"/>
            <a:r>
              <a:rPr lang="en-US" altLang="zh-CN" i="1">
                <a:latin typeface="Times New Roman" pitchFamily="18" charset="0"/>
                <a:ea typeface="SimSun" pitchFamily="2" charset="-122"/>
              </a:rPr>
              <a:t>P</a:t>
            </a:r>
            <a:r>
              <a:rPr lang="en-US" altLang="zh-CN" baseline="-25000">
                <a:latin typeface="Times New Roman" pitchFamily="18" charset="0"/>
                <a:ea typeface="SimSun" pitchFamily="2" charset="-122"/>
              </a:rPr>
              <a:t>1</a:t>
            </a:r>
            <a:endParaRPr lang="en-US" altLang="zh-CN" sz="2400">
              <a:latin typeface="Times New Roman" pitchFamily="18" charset="0"/>
              <a:ea typeface="SimSun" pitchFamily="2" charset="-122"/>
            </a:endParaRPr>
          </a:p>
        </p:txBody>
      </p:sp>
      <p:sp>
        <p:nvSpPr>
          <p:cNvPr id="16" name="Text Box 87"/>
          <p:cNvSpPr txBox="1">
            <a:spLocks noChangeArrowheads="1"/>
          </p:cNvSpPr>
          <p:nvPr/>
        </p:nvSpPr>
        <p:spPr bwMode="auto">
          <a:xfrm>
            <a:off x="3810000" y="2819400"/>
            <a:ext cx="247650" cy="366713"/>
          </a:xfrm>
          <a:prstGeom prst="rect">
            <a:avLst/>
          </a:prstGeom>
          <a:noFill/>
          <a:ln w="12700">
            <a:noFill/>
            <a:miter lim="800000"/>
            <a:headEnd/>
            <a:tailEnd/>
          </a:ln>
        </p:spPr>
        <p:txBody>
          <a:bodyPr wrap="none">
            <a:spAutoFit/>
          </a:bodyPr>
          <a:lstStyle/>
          <a:p>
            <a:pPr eaLnBrk="0" hangingPunct="0"/>
            <a:r>
              <a:rPr lang="en-US" altLang="zh-CN" i="1">
                <a:latin typeface="Times New Roman" pitchFamily="18" charset="0"/>
                <a:ea typeface="SimSun" pitchFamily="2" charset="-122"/>
              </a:rPr>
              <a:t>l</a:t>
            </a:r>
            <a:endParaRPr lang="en-US" altLang="zh-CN" sz="2400">
              <a:latin typeface="Times New Roman" pitchFamily="18" charset="0"/>
              <a:ea typeface="SimSun" pitchFamily="2" charset="-122"/>
            </a:endParaRPr>
          </a:p>
        </p:txBody>
      </p:sp>
      <p:sp>
        <p:nvSpPr>
          <p:cNvPr id="17" name="Text Box 88"/>
          <p:cNvSpPr txBox="1">
            <a:spLocks noChangeArrowheads="1"/>
          </p:cNvSpPr>
          <p:nvPr/>
        </p:nvSpPr>
        <p:spPr bwMode="auto">
          <a:xfrm>
            <a:off x="4191000" y="2819400"/>
            <a:ext cx="400050" cy="366713"/>
          </a:xfrm>
          <a:prstGeom prst="rect">
            <a:avLst/>
          </a:prstGeom>
          <a:noFill/>
          <a:ln w="12700">
            <a:noFill/>
            <a:miter lim="800000"/>
            <a:headEnd/>
            <a:tailEnd/>
          </a:ln>
        </p:spPr>
        <p:txBody>
          <a:bodyPr wrap="none">
            <a:spAutoFit/>
          </a:bodyPr>
          <a:lstStyle/>
          <a:p>
            <a:pPr eaLnBrk="0" hangingPunct="0"/>
            <a:r>
              <a:rPr lang="en-US" altLang="zh-CN" i="1">
                <a:latin typeface="Times New Roman" pitchFamily="18" charset="0"/>
                <a:ea typeface="SimSun" pitchFamily="2" charset="-122"/>
              </a:rPr>
              <a:t>P</a:t>
            </a:r>
            <a:r>
              <a:rPr lang="en-US" altLang="zh-CN" baseline="-25000">
                <a:latin typeface="Times New Roman" pitchFamily="18" charset="0"/>
                <a:ea typeface="SimSun" pitchFamily="2" charset="-122"/>
              </a:rPr>
              <a:t>2</a:t>
            </a:r>
            <a:endParaRPr lang="en-US" altLang="zh-CN" sz="2400">
              <a:latin typeface="Times New Roman" pitchFamily="18" charset="0"/>
              <a:ea typeface="SimSun" pitchFamily="2" charset="-122"/>
            </a:endParaRPr>
          </a:p>
        </p:txBody>
      </p:sp>
      <p:sp>
        <p:nvSpPr>
          <p:cNvPr id="18" name="Oval 95"/>
          <p:cNvSpPr>
            <a:spLocks noChangeArrowheads="1"/>
          </p:cNvSpPr>
          <p:nvPr/>
        </p:nvSpPr>
        <p:spPr bwMode="auto">
          <a:xfrm>
            <a:off x="4502150" y="4660900"/>
            <a:ext cx="50800" cy="50800"/>
          </a:xfrm>
          <a:prstGeom prst="ellipse">
            <a:avLst/>
          </a:prstGeom>
          <a:solidFill>
            <a:schemeClr val="tx2"/>
          </a:solidFill>
          <a:ln w="12700">
            <a:solidFill>
              <a:schemeClr val="tx1"/>
            </a:solidFill>
            <a:round/>
            <a:headEnd/>
            <a:tailEnd/>
          </a:ln>
        </p:spPr>
        <p:txBody>
          <a:bodyPr wrap="none" anchor="ctr"/>
          <a:lstStyle/>
          <a:p>
            <a:endParaRPr lang="en-US"/>
          </a:p>
        </p:txBody>
      </p:sp>
      <p:sp>
        <p:nvSpPr>
          <p:cNvPr id="19" name="Oval 96"/>
          <p:cNvSpPr>
            <a:spLocks noChangeArrowheads="1"/>
          </p:cNvSpPr>
          <p:nvPr/>
        </p:nvSpPr>
        <p:spPr bwMode="auto">
          <a:xfrm>
            <a:off x="4114800" y="5410200"/>
            <a:ext cx="50800" cy="50800"/>
          </a:xfrm>
          <a:prstGeom prst="ellipse">
            <a:avLst/>
          </a:prstGeom>
          <a:solidFill>
            <a:schemeClr val="tx2"/>
          </a:solidFill>
          <a:ln w="12700">
            <a:solidFill>
              <a:schemeClr val="tx1"/>
            </a:solidFill>
            <a:round/>
            <a:headEnd/>
            <a:tailEnd/>
          </a:ln>
        </p:spPr>
        <p:txBody>
          <a:bodyPr wrap="none" anchor="ctr"/>
          <a:lstStyle/>
          <a:p>
            <a:endParaRPr lang="en-US"/>
          </a:p>
        </p:txBody>
      </p:sp>
      <p:sp>
        <p:nvSpPr>
          <p:cNvPr id="20" name="Line 97"/>
          <p:cNvSpPr>
            <a:spLocks noChangeShapeType="1"/>
          </p:cNvSpPr>
          <p:nvPr/>
        </p:nvSpPr>
        <p:spPr bwMode="auto">
          <a:xfrm flipV="1">
            <a:off x="4133850" y="4699000"/>
            <a:ext cx="387350" cy="736600"/>
          </a:xfrm>
          <a:prstGeom prst="line">
            <a:avLst/>
          </a:prstGeom>
          <a:noFill/>
          <a:ln w="12700">
            <a:solidFill>
              <a:schemeClr val="tx1"/>
            </a:solidFill>
            <a:round/>
            <a:headEnd type="triangle" w="med" len="med"/>
            <a:tailEnd type="triangle" w="med" len="med"/>
          </a:ln>
        </p:spPr>
        <p:txBody>
          <a:bodyPr wrap="none" anchor="ctr"/>
          <a:lstStyle/>
          <a:p>
            <a:endParaRPr lang="en-US"/>
          </a:p>
        </p:txBody>
      </p:sp>
      <p:sp>
        <p:nvSpPr>
          <p:cNvPr id="21" name="Text Box 98"/>
          <p:cNvSpPr txBox="1">
            <a:spLocks noChangeArrowheads="1"/>
          </p:cNvSpPr>
          <p:nvPr/>
        </p:nvSpPr>
        <p:spPr bwMode="auto">
          <a:xfrm>
            <a:off x="4318000" y="4960938"/>
            <a:ext cx="373063" cy="366712"/>
          </a:xfrm>
          <a:prstGeom prst="rect">
            <a:avLst/>
          </a:prstGeom>
          <a:noFill/>
          <a:ln w="12700">
            <a:noFill/>
            <a:miter lim="800000"/>
            <a:headEnd/>
            <a:tailEnd/>
          </a:ln>
        </p:spPr>
        <p:txBody>
          <a:bodyPr wrap="none">
            <a:spAutoFit/>
          </a:bodyPr>
          <a:lstStyle/>
          <a:p>
            <a:pPr eaLnBrk="0" hangingPunct="0"/>
            <a:r>
              <a:rPr lang="zh-CN" altLang="en-US">
                <a:latin typeface="Times New Roman" pitchFamily="18" charset="0"/>
                <a:ea typeface="SimSun" pitchFamily="2" charset="-122"/>
                <a:sym typeface="Symbol" pitchFamily="18" charset="2"/>
              </a:rPr>
              <a:t></a:t>
            </a:r>
            <a:r>
              <a:rPr lang="en-US" altLang="zh-CN" baseline="-25000">
                <a:latin typeface="Times New Roman" pitchFamily="18" charset="0"/>
                <a:ea typeface="SimSun" pitchFamily="2" charset="-122"/>
              </a:rPr>
              <a:t>2</a:t>
            </a:r>
            <a:endParaRPr lang="en-US" altLang="zh-CN" sz="2400">
              <a:latin typeface="Times New Roman" pitchFamily="18" charset="0"/>
              <a:ea typeface="SimSun" pitchFamily="2" charset="-122"/>
            </a:endParaRPr>
          </a:p>
        </p:txBody>
      </p:sp>
      <p:sp>
        <p:nvSpPr>
          <p:cNvPr id="22" name="Text Box 99"/>
          <p:cNvSpPr txBox="1">
            <a:spLocks noChangeArrowheads="1"/>
          </p:cNvSpPr>
          <p:nvPr/>
        </p:nvSpPr>
        <p:spPr bwMode="auto">
          <a:xfrm>
            <a:off x="4095750" y="5308600"/>
            <a:ext cx="374650" cy="366713"/>
          </a:xfrm>
          <a:prstGeom prst="rect">
            <a:avLst/>
          </a:prstGeom>
          <a:noFill/>
          <a:ln w="12700">
            <a:noFill/>
            <a:miter lim="800000"/>
            <a:headEnd/>
            <a:tailEnd/>
          </a:ln>
        </p:spPr>
        <p:txBody>
          <a:bodyPr wrap="none">
            <a:spAutoFit/>
          </a:bodyPr>
          <a:lstStyle/>
          <a:p>
            <a:pPr eaLnBrk="0" hangingPunct="0"/>
            <a:r>
              <a:rPr lang="en-US" altLang="zh-CN" i="1">
                <a:latin typeface="Times New Roman" pitchFamily="18" charset="0"/>
                <a:ea typeface="SimSun" pitchFamily="2" charset="-122"/>
              </a:rPr>
              <a:t>q</a:t>
            </a:r>
            <a:r>
              <a:rPr lang="en-US" altLang="zh-CN" baseline="-25000">
                <a:latin typeface="Times New Roman" pitchFamily="18" charset="0"/>
                <a:ea typeface="SimSun" pitchFamily="2" charset="-122"/>
              </a:rPr>
              <a:t>2</a:t>
            </a:r>
            <a:endParaRPr lang="en-US" altLang="zh-CN" sz="2400">
              <a:latin typeface="Times New Roman" pitchFamily="18" charset="0"/>
              <a:ea typeface="SimSun" pitchFamily="2" charset="-122"/>
            </a:endParaRPr>
          </a:p>
        </p:txBody>
      </p:sp>
      <p:sp>
        <p:nvSpPr>
          <p:cNvPr id="23" name="Text Box 100"/>
          <p:cNvSpPr txBox="1">
            <a:spLocks noChangeArrowheads="1"/>
          </p:cNvSpPr>
          <p:nvPr/>
        </p:nvSpPr>
        <p:spPr bwMode="auto">
          <a:xfrm>
            <a:off x="4178300" y="4330700"/>
            <a:ext cx="374650" cy="366713"/>
          </a:xfrm>
          <a:prstGeom prst="rect">
            <a:avLst/>
          </a:prstGeom>
          <a:noFill/>
          <a:ln w="12700">
            <a:noFill/>
            <a:miter lim="800000"/>
            <a:headEnd/>
            <a:tailEnd/>
          </a:ln>
        </p:spPr>
        <p:txBody>
          <a:bodyPr wrap="none">
            <a:spAutoFit/>
          </a:bodyPr>
          <a:lstStyle/>
          <a:p>
            <a:pPr eaLnBrk="0" hangingPunct="0"/>
            <a:r>
              <a:rPr lang="en-US" altLang="zh-CN" i="1">
                <a:latin typeface="Times New Roman" pitchFamily="18" charset="0"/>
                <a:ea typeface="SimSun" pitchFamily="2" charset="-122"/>
              </a:rPr>
              <a:t>q</a:t>
            </a:r>
            <a:r>
              <a:rPr lang="en-US" altLang="zh-CN" baseline="-25000">
                <a:latin typeface="Times New Roman" pitchFamily="18" charset="0"/>
                <a:ea typeface="SimSun" pitchFamily="2" charset="-122"/>
              </a:rPr>
              <a:t>1</a:t>
            </a:r>
            <a:endParaRPr lang="en-US" altLang="zh-CN" sz="2400">
              <a:latin typeface="Times New Roman" pitchFamily="18" charset="0"/>
              <a:ea typeface="SimSun" pitchFamily="2" charset="-122"/>
            </a:endParaRPr>
          </a:p>
        </p:txBody>
      </p:sp>
      <p:sp>
        <p:nvSpPr>
          <p:cNvPr id="24" name="Line 101"/>
          <p:cNvSpPr>
            <a:spLocks noChangeShapeType="1"/>
          </p:cNvSpPr>
          <p:nvPr/>
        </p:nvSpPr>
        <p:spPr bwMode="auto">
          <a:xfrm>
            <a:off x="4876800" y="3276600"/>
            <a:ext cx="0" cy="3200400"/>
          </a:xfrm>
          <a:prstGeom prst="line">
            <a:avLst/>
          </a:prstGeom>
          <a:noFill/>
          <a:ln w="12700">
            <a:solidFill>
              <a:schemeClr val="tx1"/>
            </a:solidFill>
            <a:prstDash val="sysDot"/>
            <a:round/>
            <a:headEnd/>
            <a:tailEnd/>
          </a:ln>
        </p:spPr>
        <p:txBody>
          <a:bodyPr wrap="none" anchor="ctr"/>
          <a:lstStyle/>
          <a:p>
            <a:endParaRPr lang="en-US"/>
          </a:p>
        </p:txBody>
      </p:sp>
      <p:sp>
        <p:nvSpPr>
          <p:cNvPr id="25" name="Line 102"/>
          <p:cNvSpPr>
            <a:spLocks noChangeShapeType="1"/>
          </p:cNvSpPr>
          <p:nvPr/>
        </p:nvSpPr>
        <p:spPr bwMode="auto">
          <a:xfrm>
            <a:off x="3048000" y="3276600"/>
            <a:ext cx="0" cy="3200400"/>
          </a:xfrm>
          <a:prstGeom prst="line">
            <a:avLst/>
          </a:prstGeom>
          <a:noFill/>
          <a:ln w="12700">
            <a:solidFill>
              <a:schemeClr val="tx1"/>
            </a:solidFill>
            <a:prstDash val="sysDot"/>
            <a:round/>
            <a:headEnd/>
            <a:tailEnd/>
          </a:ln>
        </p:spPr>
        <p:txBody>
          <a:bodyPr wrap="none" anchor="ctr"/>
          <a:lstStyle/>
          <a:p>
            <a:endParaRPr lang="en-US"/>
          </a:p>
        </p:txBody>
      </p:sp>
      <p:sp>
        <p:nvSpPr>
          <p:cNvPr id="26" name="Text Box 103"/>
          <p:cNvSpPr txBox="1">
            <a:spLocks noChangeArrowheads="1"/>
          </p:cNvSpPr>
          <p:nvPr/>
        </p:nvSpPr>
        <p:spPr bwMode="auto">
          <a:xfrm>
            <a:off x="2425700" y="4711700"/>
            <a:ext cx="374650" cy="366713"/>
          </a:xfrm>
          <a:prstGeom prst="rect">
            <a:avLst/>
          </a:prstGeom>
          <a:noFill/>
          <a:ln w="12700">
            <a:noFill/>
            <a:miter lim="800000"/>
            <a:headEnd/>
            <a:tailEnd/>
          </a:ln>
        </p:spPr>
        <p:txBody>
          <a:bodyPr wrap="none">
            <a:spAutoFit/>
          </a:bodyPr>
          <a:lstStyle/>
          <a:p>
            <a:pPr eaLnBrk="0" hangingPunct="0"/>
            <a:r>
              <a:rPr lang="en-US" altLang="zh-CN" i="1">
                <a:latin typeface="Times New Roman" pitchFamily="18" charset="0"/>
                <a:ea typeface="SimSun" pitchFamily="2" charset="-122"/>
              </a:rPr>
              <a:t>S</a:t>
            </a:r>
            <a:r>
              <a:rPr lang="en-US" altLang="zh-CN" baseline="-25000">
                <a:latin typeface="Times New Roman" pitchFamily="18" charset="0"/>
                <a:ea typeface="SimSun" pitchFamily="2" charset="-122"/>
              </a:rPr>
              <a:t>1</a:t>
            </a:r>
            <a:endParaRPr lang="en-US" altLang="zh-CN" sz="2400">
              <a:latin typeface="Times New Roman" pitchFamily="18" charset="0"/>
              <a:ea typeface="SimSun" pitchFamily="2" charset="-122"/>
            </a:endParaRPr>
          </a:p>
        </p:txBody>
      </p:sp>
      <p:sp>
        <p:nvSpPr>
          <p:cNvPr id="27" name="Text Box 104"/>
          <p:cNvSpPr txBox="1">
            <a:spLocks noChangeArrowheads="1"/>
          </p:cNvSpPr>
          <p:nvPr/>
        </p:nvSpPr>
        <p:spPr bwMode="auto">
          <a:xfrm>
            <a:off x="5092700" y="4635500"/>
            <a:ext cx="374650" cy="366713"/>
          </a:xfrm>
          <a:prstGeom prst="rect">
            <a:avLst/>
          </a:prstGeom>
          <a:noFill/>
          <a:ln w="12700">
            <a:noFill/>
            <a:miter lim="800000"/>
            <a:headEnd/>
            <a:tailEnd/>
          </a:ln>
        </p:spPr>
        <p:txBody>
          <a:bodyPr wrap="none">
            <a:spAutoFit/>
          </a:bodyPr>
          <a:lstStyle/>
          <a:p>
            <a:pPr eaLnBrk="0" hangingPunct="0"/>
            <a:r>
              <a:rPr lang="en-US" altLang="zh-CN" i="1">
                <a:latin typeface="Times New Roman" pitchFamily="18" charset="0"/>
                <a:ea typeface="SimSun" pitchFamily="2" charset="-122"/>
              </a:rPr>
              <a:t>S</a:t>
            </a:r>
            <a:r>
              <a:rPr lang="en-US" altLang="zh-CN" baseline="-25000">
                <a:latin typeface="Times New Roman" pitchFamily="18" charset="0"/>
                <a:ea typeface="SimSun" pitchFamily="2" charset="-122"/>
              </a:rPr>
              <a:t>2</a:t>
            </a:r>
            <a:endParaRPr lang="en-US" altLang="zh-CN" sz="2400">
              <a:latin typeface="Times New Roman" pitchFamily="18" charset="0"/>
              <a:ea typeface="SimSun" pitchFamily="2" charset="-122"/>
            </a:endParaRPr>
          </a:p>
        </p:txBody>
      </p:sp>
      <p:sp>
        <p:nvSpPr>
          <p:cNvPr id="28" name="Line 105"/>
          <p:cNvSpPr>
            <a:spLocks noChangeShapeType="1"/>
          </p:cNvSpPr>
          <p:nvPr/>
        </p:nvSpPr>
        <p:spPr bwMode="auto">
          <a:xfrm>
            <a:off x="3048000" y="3276600"/>
            <a:ext cx="914400" cy="0"/>
          </a:xfrm>
          <a:prstGeom prst="line">
            <a:avLst/>
          </a:prstGeom>
          <a:noFill/>
          <a:ln w="12700">
            <a:solidFill>
              <a:schemeClr val="tx1"/>
            </a:solidFill>
            <a:round/>
            <a:headEnd type="triangle" w="med" len="med"/>
            <a:tailEnd type="triangle" w="med" len="med"/>
          </a:ln>
        </p:spPr>
        <p:txBody>
          <a:bodyPr wrap="none" anchor="ctr"/>
          <a:lstStyle/>
          <a:p>
            <a:endParaRPr lang="en-US"/>
          </a:p>
        </p:txBody>
      </p:sp>
      <p:sp>
        <p:nvSpPr>
          <p:cNvPr id="29" name="Line 106"/>
          <p:cNvSpPr>
            <a:spLocks noChangeShapeType="1"/>
          </p:cNvSpPr>
          <p:nvPr/>
        </p:nvSpPr>
        <p:spPr bwMode="auto">
          <a:xfrm>
            <a:off x="3962400" y="3276600"/>
            <a:ext cx="914400" cy="0"/>
          </a:xfrm>
          <a:prstGeom prst="line">
            <a:avLst/>
          </a:prstGeom>
          <a:noFill/>
          <a:ln w="12700">
            <a:solidFill>
              <a:schemeClr val="tx1"/>
            </a:solidFill>
            <a:round/>
            <a:headEnd type="triangle" w="med" len="med"/>
            <a:tailEnd type="triangle" w="med" len="med"/>
          </a:ln>
        </p:spPr>
        <p:txBody>
          <a:bodyPr wrap="none" anchor="ctr"/>
          <a:lstStyle/>
          <a:p>
            <a:endParaRPr lang="en-US"/>
          </a:p>
        </p:txBody>
      </p:sp>
      <p:sp>
        <p:nvSpPr>
          <p:cNvPr id="30" name="Text Box 107"/>
          <p:cNvSpPr txBox="1">
            <a:spLocks noChangeArrowheads="1"/>
          </p:cNvSpPr>
          <p:nvPr/>
        </p:nvSpPr>
        <p:spPr bwMode="auto">
          <a:xfrm>
            <a:off x="3352800" y="3276600"/>
            <a:ext cx="298480" cy="369332"/>
          </a:xfrm>
          <a:prstGeom prst="rect">
            <a:avLst/>
          </a:prstGeom>
          <a:noFill/>
          <a:ln w="12700">
            <a:noFill/>
            <a:miter lim="800000"/>
            <a:headEnd/>
            <a:tailEnd/>
          </a:ln>
        </p:spPr>
        <p:txBody>
          <a:bodyPr wrap="none">
            <a:spAutoFit/>
          </a:bodyPr>
          <a:lstStyle/>
          <a:p>
            <a:pPr eaLnBrk="0" hangingPunct="0"/>
            <a:r>
              <a:rPr lang="zh-CN" altLang="en-US" dirty="0" smtClean="0">
                <a:latin typeface="Times New Roman" pitchFamily="18" charset="0"/>
                <a:ea typeface="SimSun" pitchFamily="2" charset="-122"/>
                <a:sym typeface="Symbol" pitchFamily="18" charset="2"/>
              </a:rPr>
              <a:t></a:t>
            </a:r>
            <a:endParaRPr lang="zh-CN" altLang="en-US" sz="2400" dirty="0">
              <a:latin typeface="Times New Roman" pitchFamily="18" charset="0"/>
              <a:ea typeface="SimSun" pitchFamily="2" charset="-122"/>
            </a:endParaRPr>
          </a:p>
        </p:txBody>
      </p:sp>
      <p:sp>
        <p:nvSpPr>
          <p:cNvPr id="31" name="Text Box 108"/>
          <p:cNvSpPr txBox="1">
            <a:spLocks noChangeArrowheads="1"/>
          </p:cNvSpPr>
          <p:nvPr/>
        </p:nvSpPr>
        <p:spPr bwMode="auto">
          <a:xfrm>
            <a:off x="4267200" y="3276600"/>
            <a:ext cx="296863" cy="366713"/>
          </a:xfrm>
          <a:prstGeom prst="rect">
            <a:avLst/>
          </a:prstGeom>
          <a:noFill/>
          <a:ln w="12700">
            <a:noFill/>
            <a:miter lim="800000"/>
            <a:headEnd/>
            <a:tailEnd/>
          </a:ln>
        </p:spPr>
        <p:txBody>
          <a:bodyPr wrap="none">
            <a:spAutoFit/>
          </a:bodyPr>
          <a:lstStyle/>
          <a:p>
            <a:pPr eaLnBrk="0" hangingPunct="0"/>
            <a:r>
              <a:rPr lang="zh-CN" altLang="en-US">
                <a:latin typeface="Times New Roman" pitchFamily="18" charset="0"/>
                <a:ea typeface="SimSun" pitchFamily="2" charset="-122"/>
                <a:sym typeface="Symbol" pitchFamily="18" charset="2"/>
              </a:rPr>
              <a:t></a:t>
            </a:r>
            <a:endParaRPr lang="zh-CN" altLang="en-US" sz="2400">
              <a:latin typeface="Times New Roman" pitchFamily="18" charset="0"/>
              <a:ea typeface="SimSun" pitchFamily="2" charset="-122"/>
            </a:endParaRPr>
          </a:p>
        </p:txBody>
      </p:sp>
      <p:grpSp>
        <p:nvGrpSpPr>
          <p:cNvPr id="32" name="Group 44"/>
          <p:cNvGrpSpPr>
            <a:grpSpLocks/>
          </p:cNvGrpSpPr>
          <p:nvPr/>
        </p:nvGrpSpPr>
        <p:grpSpPr bwMode="auto">
          <a:xfrm>
            <a:off x="2971800" y="3886200"/>
            <a:ext cx="984250" cy="1128713"/>
            <a:chOff x="2286000" y="4495800"/>
            <a:chExt cx="984250" cy="1128713"/>
          </a:xfrm>
        </p:grpSpPr>
        <p:sp>
          <p:nvSpPr>
            <p:cNvPr id="33" name="Oval 12"/>
            <p:cNvSpPr>
              <a:spLocks noChangeArrowheads="1"/>
            </p:cNvSpPr>
            <p:nvPr/>
          </p:nvSpPr>
          <p:spPr bwMode="auto">
            <a:xfrm>
              <a:off x="2514600" y="4876800"/>
              <a:ext cx="50800" cy="50800"/>
            </a:xfrm>
            <a:prstGeom prst="ellipse">
              <a:avLst/>
            </a:prstGeom>
            <a:solidFill>
              <a:schemeClr val="tx2"/>
            </a:solidFill>
            <a:ln w="12700">
              <a:solidFill>
                <a:schemeClr val="tx1"/>
              </a:solidFill>
              <a:round/>
              <a:headEnd/>
              <a:tailEnd/>
            </a:ln>
          </p:spPr>
          <p:txBody>
            <a:bodyPr wrap="none" anchor="ctr"/>
            <a:lstStyle/>
            <a:p>
              <a:endParaRPr lang="en-US"/>
            </a:p>
          </p:txBody>
        </p:sp>
        <p:sp>
          <p:nvSpPr>
            <p:cNvPr id="34" name="Oval 16"/>
            <p:cNvSpPr>
              <a:spLocks noChangeArrowheads="1"/>
            </p:cNvSpPr>
            <p:nvPr/>
          </p:nvSpPr>
          <p:spPr bwMode="auto">
            <a:xfrm>
              <a:off x="2743200" y="5562600"/>
              <a:ext cx="50800" cy="50800"/>
            </a:xfrm>
            <a:prstGeom prst="ellipse">
              <a:avLst/>
            </a:prstGeom>
            <a:solidFill>
              <a:schemeClr val="tx2"/>
            </a:solidFill>
            <a:ln w="12700">
              <a:solidFill>
                <a:schemeClr val="tx1"/>
              </a:solidFill>
              <a:round/>
              <a:headEnd/>
              <a:tailEnd/>
            </a:ln>
          </p:spPr>
          <p:txBody>
            <a:bodyPr wrap="none" anchor="ctr"/>
            <a:lstStyle/>
            <a:p>
              <a:endParaRPr lang="en-US"/>
            </a:p>
          </p:txBody>
        </p:sp>
        <p:sp>
          <p:nvSpPr>
            <p:cNvPr id="35" name="Line 20"/>
            <p:cNvSpPr>
              <a:spLocks noChangeShapeType="1"/>
            </p:cNvSpPr>
            <p:nvPr/>
          </p:nvSpPr>
          <p:spPr bwMode="auto">
            <a:xfrm>
              <a:off x="2514600" y="4876800"/>
              <a:ext cx="228600" cy="685800"/>
            </a:xfrm>
            <a:prstGeom prst="line">
              <a:avLst/>
            </a:prstGeom>
            <a:noFill/>
            <a:ln w="12700">
              <a:solidFill>
                <a:schemeClr val="tx1"/>
              </a:solidFill>
              <a:round/>
              <a:headEnd type="triangle" w="med" len="med"/>
              <a:tailEnd type="triangle" w="med" len="med"/>
            </a:ln>
          </p:spPr>
          <p:txBody>
            <a:bodyPr wrap="none" anchor="ctr"/>
            <a:lstStyle/>
            <a:p>
              <a:endParaRPr lang="en-US"/>
            </a:p>
          </p:txBody>
        </p:sp>
        <p:sp>
          <p:nvSpPr>
            <p:cNvPr id="36" name="Text Box 26"/>
            <p:cNvSpPr txBox="1">
              <a:spLocks noChangeArrowheads="1"/>
            </p:cNvSpPr>
            <p:nvPr/>
          </p:nvSpPr>
          <p:spPr bwMode="auto">
            <a:xfrm>
              <a:off x="2286000" y="5029200"/>
              <a:ext cx="373063" cy="366713"/>
            </a:xfrm>
            <a:prstGeom prst="rect">
              <a:avLst/>
            </a:prstGeom>
            <a:noFill/>
            <a:ln w="12700">
              <a:noFill/>
              <a:miter lim="800000"/>
              <a:headEnd/>
              <a:tailEnd/>
            </a:ln>
          </p:spPr>
          <p:txBody>
            <a:bodyPr wrap="none">
              <a:spAutoFit/>
            </a:bodyPr>
            <a:lstStyle/>
            <a:p>
              <a:pPr eaLnBrk="0" hangingPunct="0"/>
              <a:r>
                <a:rPr lang="zh-CN" altLang="en-US">
                  <a:latin typeface="Times New Roman" pitchFamily="18" charset="0"/>
                  <a:ea typeface="SimSun" pitchFamily="2" charset="-122"/>
                  <a:sym typeface="Symbol" pitchFamily="18" charset="2"/>
                </a:rPr>
                <a:t></a:t>
              </a:r>
              <a:r>
                <a:rPr lang="en-US" altLang="zh-CN" baseline="-25000">
                  <a:latin typeface="Times New Roman" pitchFamily="18" charset="0"/>
                  <a:ea typeface="SimSun" pitchFamily="2" charset="-122"/>
                </a:rPr>
                <a:t>1</a:t>
              </a:r>
              <a:endParaRPr lang="en-US" altLang="zh-CN" sz="2400">
                <a:latin typeface="Times New Roman" pitchFamily="18" charset="0"/>
                <a:ea typeface="SimSun" pitchFamily="2" charset="-122"/>
              </a:endParaRPr>
            </a:p>
          </p:txBody>
        </p:sp>
        <p:sp>
          <p:nvSpPr>
            <p:cNvPr id="37" name="Text Box 27"/>
            <p:cNvSpPr txBox="1">
              <a:spLocks noChangeArrowheads="1"/>
            </p:cNvSpPr>
            <p:nvPr/>
          </p:nvSpPr>
          <p:spPr bwMode="auto">
            <a:xfrm>
              <a:off x="2590800" y="4495800"/>
              <a:ext cx="374650" cy="461665"/>
            </a:xfrm>
            <a:prstGeom prst="rect">
              <a:avLst/>
            </a:prstGeom>
            <a:noFill/>
            <a:ln w="12700">
              <a:noFill/>
              <a:miter lim="800000"/>
              <a:headEnd/>
              <a:tailEnd/>
            </a:ln>
          </p:spPr>
          <p:txBody>
            <a:bodyPr>
              <a:spAutoFit/>
            </a:bodyPr>
            <a:lstStyle/>
            <a:p>
              <a:pPr eaLnBrk="0" hangingPunct="0"/>
              <a:r>
                <a:rPr lang="en-US" altLang="zh-CN" i="1" dirty="0">
                  <a:latin typeface="Times New Roman" pitchFamily="18" charset="0"/>
                  <a:ea typeface="SimSun" pitchFamily="2" charset="-122"/>
                </a:rPr>
                <a:t>p</a:t>
              </a:r>
              <a:r>
                <a:rPr lang="en-US" altLang="zh-CN" baseline="-25000" dirty="0">
                  <a:latin typeface="Times New Roman" pitchFamily="18" charset="0"/>
                  <a:ea typeface="SimSun" pitchFamily="2" charset="-122"/>
                </a:rPr>
                <a:t>1</a:t>
              </a:r>
              <a:endParaRPr lang="en-US" altLang="zh-CN" sz="2400" dirty="0">
                <a:latin typeface="Times New Roman" pitchFamily="18" charset="0"/>
                <a:ea typeface="SimSun" pitchFamily="2" charset="-122"/>
              </a:endParaRPr>
            </a:p>
          </p:txBody>
        </p:sp>
        <p:sp>
          <p:nvSpPr>
            <p:cNvPr id="38" name="Text Box 28"/>
            <p:cNvSpPr txBox="1">
              <a:spLocks noChangeArrowheads="1"/>
            </p:cNvSpPr>
            <p:nvPr/>
          </p:nvSpPr>
          <p:spPr bwMode="auto">
            <a:xfrm>
              <a:off x="2895600" y="5257800"/>
              <a:ext cx="374650" cy="366713"/>
            </a:xfrm>
            <a:prstGeom prst="rect">
              <a:avLst/>
            </a:prstGeom>
            <a:noFill/>
            <a:ln w="12700">
              <a:noFill/>
              <a:miter lim="800000"/>
              <a:headEnd/>
              <a:tailEnd/>
            </a:ln>
          </p:spPr>
          <p:txBody>
            <a:bodyPr wrap="none">
              <a:spAutoFit/>
            </a:bodyPr>
            <a:lstStyle/>
            <a:p>
              <a:pPr eaLnBrk="0" hangingPunct="0"/>
              <a:r>
                <a:rPr lang="en-US" altLang="zh-CN" i="1">
                  <a:latin typeface="Times New Roman" pitchFamily="18" charset="0"/>
                  <a:ea typeface="SimSun" pitchFamily="2" charset="-122"/>
                </a:rPr>
                <a:t>p</a:t>
              </a:r>
              <a:r>
                <a:rPr lang="en-US" altLang="zh-CN" baseline="-25000">
                  <a:latin typeface="Times New Roman" pitchFamily="18" charset="0"/>
                  <a:ea typeface="SimSun" pitchFamily="2" charset="-122"/>
                </a:rPr>
                <a:t>2</a:t>
              </a:r>
              <a:endParaRPr lang="en-US" altLang="zh-CN" sz="2400">
                <a:latin typeface="Times New Roman" pitchFamily="18" charset="0"/>
                <a:ea typeface="SimSun" pitchFamily="2" charset="-122"/>
              </a:endParaRPr>
            </a:p>
          </p:txBody>
        </p:sp>
      </p:grpSp>
      <p:sp>
        <p:nvSpPr>
          <p:cNvPr id="39" name="Text Box 107"/>
          <p:cNvSpPr txBox="1">
            <a:spLocks noGrp="1" noChangeArrowheads="1"/>
          </p:cNvSpPr>
          <p:nvPr>
            <p:ph idx="1"/>
          </p:nvPr>
        </p:nvSpPr>
        <p:spPr bwMode="auto">
          <a:xfrm>
            <a:off x="457200" y="1600200"/>
            <a:ext cx="7295587" cy="1348061"/>
          </a:xfrm>
          <a:prstGeom prst="rect">
            <a:avLst/>
          </a:prstGeom>
          <a:noFill/>
          <a:ln w="12700">
            <a:noFill/>
            <a:miter lim="800000"/>
            <a:headEnd/>
            <a:tailEnd/>
          </a:ln>
        </p:spPr>
        <p:txBody>
          <a:bodyPr wrap="none">
            <a:spAutoFit/>
          </a:bodyPr>
          <a:lstStyle/>
          <a:p>
            <a:pPr eaLnBrk="0" hangingPunct="0"/>
            <a:r>
              <a:rPr lang="en-US" altLang="zh-CN" sz="2400" dirty="0" smtClean="0">
                <a:latin typeface="Times New Roman" pitchFamily="18" charset="0"/>
                <a:ea typeface="SimSun" pitchFamily="2" charset="-122"/>
                <a:sym typeface="Symbol" pitchFamily="18" charset="2"/>
              </a:rPr>
              <a:t>Conquer step:</a:t>
            </a:r>
          </a:p>
          <a:p>
            <a:pPr eaLnBrk="0" hangingPunct="0">
              <a:buNone/>
            </a:pPr>
            <a:r>
              <a:rPr lang="en-US" altLang="zh-CN" sz="2400" dirty="0" smtClean="0">
                <a:latin typeface="Times New Roman" pitchFamily="18" charset="0"/>
                <a:ea typeface="SimSun" pitchFamily="2" charset="-122"/>
                <a:sym typeface="Symbol" pitchFamily="18" charset="2"/>
              </a:rPr>
              <a:t>Recursively solve the problem for left half and right half .</a:t>
            </a:r>
          </a:p>
          <a:p>
            <a:pPr eaLnBrk="0" hangingPunct="0">
              <a:buNone/>
            </a:pPr>
            <a:endParaRPr lang="zh-CN" altLang="en-US" sz="2400" dirty="0">
              <a:latin typeface="Times New Roman" pitchFamily="18" charset="0"/>
              <a:ea typeface="SimSun" pitchFamily="2" charset="-122"/>
            </a:endParaRPr>
          </a:p>
        </p:txBody>
      </p:sp>
      <p:sp>
        <p:nvSpPr>
          <p:cNvPr id="40" name="Text Box 107"/>
          <p:cNvSpPr txBox="1">
            <a:spLocks noChangeArrowheads="1"/>
          </p:cNvSpPr>
          <p:nvPr/>
        </p:nvSpPr>
        <p:spPr bwMode="auto">
          <a:xfrm>
            <a:off x="533400" y="2514600"/>
            <a:ext cx="3889206" cy="461665"/>
          </a:xfrm>
          <a:prstGeom prst="rect">
            <a:avLst/>
          </a:prstGeom>
          <a:noFill/>
          <a:ln w="12700">
            <a:noFill/>
            <a:miter lim="800000"/>
            <a:headEnd/>
            <a:tailEnd/>
          </a:ln>
        </p:spPr>
        <p:txBody>
          <a:bodyPr wrap="none">
            <a:spAutoFit/>
          </a:bodyPr>
          <a:lstStyle/>
          <a:p>
            <a:pPr eaLnBrk="0" hangingPunct="0"/>
            <a:r>
              <a:rPr lang="zh-CN" altLang="en-US" sz="2400" dirty="0" smtClean="0">
                <a:latin typeface="Times New Roman" pitchFamily="18" charset="0"/>
                <a:ea typeface="SimSun" pitchFamily="2" charset="-122"/>
                <a:sym typeface="Symbol" pitchFamily="18" charset="2"/>
              </a:rPr>
              <a:t></a:t>
            </a:r>
            <a:r>
              <a:rPr lang="en-US" altLang="zh-CN" sz="2400" dirty="0" smtClean="0">
                <a:latin typeface="Times New Roman" pitchFamily="18" charset="0"/>
                <a:ea typeface="SimSun" pitchFamily="2" charset="-122"/>
                <a:sym typeface="Symbol" pitchFamily="18" charset="2"/>
              </a:rPr>
              <a:t>1 = min distance in left half, </a:t>
            </a:r>
            <a:endParaRPr lang="zh-CN" altLang="en-US" sz="2400" dirty="0">
              <a:latin typeface="Times New Roman" pitchFamily="18" charset="0"/>
              <a:ea typeface="SimSun" pitchFamily="2" charset="-122"/>
            </a:endParaRPr>
          </a:p>
        </p:txBody>
      </p:sp>
      <p:sp>
        <p:nvSpPr>
          <p:cNvPr id="41" name="Text Box 107"/>
          <p:cNvSpPr txBox="1">
            <a:spLocks noChangeArrowheads="1"/>
          </p:cNvSpPr>
          <p:nvPr/>
        </p:nvSpPr>
        <p:spPr bwMode="auto">
          <a:xfrm>
            <a:off x="4495800" y="2514600"/>
            <a:ext cx="3906839" cy="461665"/>
          </a:xfrm>
          <a:prstGeom prst="rect">
            <a:avLst/>
          </a:prstGeom>
          <a:noFill/>
          <a:ln w="12700">
            <a:noFill/>
            <a:miter lim="800000"/>
            <a:headEnd/>
            <a:tailEnd/>
          </a:ln>
        </p:spPr>
        <p:txBody>
          <a:bodyPr wrap="none">
            <a:spAutoFit/>
          </a:bodyPr>
          <a:lstStyle/>
          <a:p>
            <a:pPr eaLnBrk="0" hangingPunct="0"/>
            <a:r>
              <a:rPr lang="zh-CN" altLang="en-US" sz="2400" dirty="0" smtClean="0">
                <a:latin typeface="Times New Roman" pitchFamily="18" charset="0"/>
                <a:ea typeface="SimSun" pitchFamily="2" charset="-122"/>
                <a:sym typeface="Symbol" pitchFamily="18" charset="2"/>
              </a:rPr>
              <a:t></a:t>
            </a:r>
            <a:r>
              <a:rPr lang="en-US" altLang="zh-CN" sz="2400" dirty="0" smtClean="0">
                <a:latin typeface="Times New Roman" pitchFamily="18" charset="0"/>
                <a:ea typeface="SimSun" pitchFamily="2" charset="-122"/>
                <a:sym typeface="Symbol" pitchFamily="18" charset="2"/>
              </a:rPr>
              <a:t>2 = min distance in right half</a:t>
            </a:r>
            <a:endParaRPr lang="zh-CN" altLang="en-US" sz="2400" dirty="0">
              <a:latin typeface="Times New Roman" pitchFamily="18" charset="0"/>
              <a:ea typeface="SimSun" pitchFamily="2"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t>Combine:	</a:t>
            </a:r>
            <a:endParaRPr lang="en-US" b="1" dirty="0"/>
          </a:p>
        </p:txBody>
      </p:sp>
      <p:sp>
        <p:nvSpPr>
          <p:cNvPr id="4" name="Text Box 107"/>
          <p:cNvSpPr txBox="1">
            <a:spLocks noGrp="1" noChangeArrowheads="1"/>
          </p:cNvSpPr>
          <p:nvPr>
            <p:ph idx="1"/>
          </p:nvPr>
        </p:nvSpPr>
        <p:spPr bwMode="auto">
          <a:xfrm>
            <a:off x="457200" y="1600200"/>
            <a:ext cx="5791200" cy="4869025"/>
          </a:xfrm>
          <a:prstGeom prst="rect">
            <a:avLst/>
          </a:prstGeom>
          <a:noFill/>
          <a:ln w="12700">
            <a:noFill/>
            <a:miter lim="800000"/>
            <a:headEnd/>
            <a:tailEnd/>
          </a:ln>
        </p:spPr>
        <p:txBody>
          <a:bodyPr wrap="square">
            <a:spAutoFit/>
          </a:bodyPr>
          <a:lstStyle/>
          <a:p>
            <a:pPr eaLnBrk="0" hangingPunct="0"/>
            <a:r>
              <a:rPr lang="zh-CN" altLang="en-US" dirty="0" smtClean="0">
                <a:latin typeface="Times New Roman" pitchFamily="18" charset="0"/>
                <a:ea typeface="SimSun" pitchFamily="2" charset="-122"/>
                <a:sym typeface="Symbol" pitchFamily="18" charset="2"/>
              </a:rPr>
              <a:t> </a:t>
            </a:r>
            <a:r>
              <a:rPr lang="en-US" altLang="zh-CN" dirty="0" smtClean="0">
                <a:latin typeface="Times New Roman" pitchFamily="18" charset="0"/>
                <a:ea typeface="SimSun" pitchFamily="2" charset="-122"/>
                <a:sym typeface="Symbol" pitchFamily="18" charset="2"/>
              </a:rPr>
              <a:t>= </a:t>
            </a:r>
            <a:r>
              <a:rPr lang="en-US" altLang="zh-CN" sz="2400" dirty="0" smtClean="0">
                <a:latin typeface="Times New Roman" pitchFamily="18" charset="0"/>
                <a:ea typeface="SimSun" pitchFamily="2" charset="-122"/>
                <a:sym typeface="Symbol" pitchFamily="18" charset="2"/>
              </a:rPr>
              <a:t>min(left min distance, right min distance)</a:t>
            </a:r>
          </a:p>
          <a:p>
            <a:pPr eaLnBrk="0" hangingPunct="0"/>
            <a:r>
              <a:rPr lang="en-US" altLang="zh-CN" sz="2400" dirty="0" smtClean="0">
                <a:ea typeface="SimSun" pitchFamily="2" charset="-122"/>
                <a:sym typeface="Symbol" pitchFamily="18" charset="2"/>
              </a:rPr>
              <a:t>Since no two points can be closer than , there can only be at most </a:t>
            </a:r>
            <a:r>
              <a:rPr lang="en-US" altLang="zh-CN" sz="2400" dirty="0" smtClean="0">
                <a:ea typeface="SimSun" pitchFamily="2" charset="-122"/>
                <a:sym typeface="Symbol" pitchFamily="18" charset="2"/>
              </a:rPr>
              <a:t> </a:t>
            </a:r>
            <a:r>
              <a:rPr lang="en-US" altLang="zh-CN" sz="2400" b="1" dirty="0" smtClean="0">
                <a:ea typeface="SimSun" pitchFamily="2" charset="-122"/>
                <a:sym typeface="Symbol" pitchFamily="18" charset="2"/>
              </a:rPr>
              <a:t>6</a:t>
            </a:r>
            <a:r>
              <a:rPr lang="en-US" altLang="zh-CN" sz="2400" dirty="0" smtClean="0">
                <a:ea typeface="SimSun" pitchFamily="2" charset="-122"/>
                <a:sym typeface="Symbol" pitchFamily="18" charset="2"/>
              </a:rPr>
              <a:t>  points in the rectangle  </a:t>
            </a:r>
            <a:r>
              <a:rPr lang="en-US" altLang="zh-CN" sz="2400" b="1" dirty="0" smtClean="0">
                <a:ea typeface="SimSun" pitchFamily="2" charset="-122"/>
                <a:sym typeface="Symbol" pitchFamily="18" charset="2"/>
              </a:rPr>
              <a:t>R</a:t>
            </a:r>
            <a:endParaRPr lang="en-US" altLang="zh-CN" sz="2400" b="1" dirty="0" smtClean="0">
              <a:ea typeface="SimSun" pitchFamily="2" charset="-122"/>
              <a:sym typeface="Symbol" pitchFamily="18" charset="2"/>
            </a:endParaRPr>
          </a:p>
          <a:p>
            <a:pPr eaLnBrk="0" hangingPunct="0"/>
            <a:r>
              <a:rPr lang="en-US" altLang="zh-CN" sz="2400" dirty="0" smtClean="0">
                <a:latin typeface="Times New Roman" pitchFamily="18" charset="0"/>
                <a:ea typeface="SimSun" pitchFamily="2" charset="-122"/>
              </a:rPr>
              <a:t> </a:t>
            </a:r>
            <a:r>
              <a:rPr lang="en-US" sz="2400" dirty="0" smtClean="0"/>
              <a:t>Create an array strip[] that stores all </a:t>
            </a:r>
            <a:r>
              <a:rPr lang="en-US" sz="2400" dirty="0" smtClean="0"/>
              <a:t> the points at a distance less than     from the middle line.</a:t>
            </a:r>
          </a:p>
          <a:p>
            <a:pPr eaLnBrk="0" hangingPunct="0"/>
            <a:r>
              <a:rPr lang="en-US" sz="2400" dirty="0" smtClean="0"/>
              <a:t>Assuming that points in strips are sorted according to their Y coordinates, each point will be compared to at most 6 points.</a:t>
            </a:r>
          </a:p>
        </p:txBody>
      </p:sp>
      <p:sp>
        <p:nvSpPr>
          <p:cNvPr id="5" name="Rectangle 39"/>
          <p:cNvSpPr>
            <a:spLocks noChangeArrowheads="1"/>
          </p:cNvSpPr>
          <p:nvPr/>
        </p:nvSpPr>
        <p:spPr bwMode="auto">
          <a:xfrm>
            <a:off x="7315200" y="3124200"/>
            <a:ext cx="914400" cy="1828800"/>
          </a:xfrm>
          <a:prstGeom prst="rect">
            <a:avLst/>
          </a:prstGeom>
          <a:solidFill>
            <a:srgbClr val="DDDDDD"/>
          </a:solidFill>
          <a:ln w="12700">
            <a:noFill/>
            <a:miter lim="800000"/>
            <a:headEnd/>
            <a:tailEnd/>
          </a:ln>
        </p:spPr>
        <p:txBody>
          <a:bodyPr wrap="none" anchor="ctr"/>
          <a:lstStyle/>
          <a:p>
            <a:endParaRPr lang="en-US"/>
          </a:p>
        </p:txBody>
      </p:sp>
      <p:sp>
        <p:nvSpPr>
          <p:cNvPr id="6" name="Line 40"/>
          <p:cNvSpPr>
            <a:spLocks noChangeShapeType="1"/>
          </p:cNvSpPr>
          <p:nvPr/>
        </p:nvSpPr>
        <p:spPr bwMode="auto">
          <a:xfrm>
            <a:off x="7315200" y="2438400"/>
            <a:ext cx="0" cy="3200400"/>
          </a:xfrm>
          <a:prstGeom prst="line">
            <a:avLst/>
          </a:prstGeom>
          <a:noFill/>
          <a:ln w="12700">
            <a:solidFill>
              <a:schemeClr val="tx1"/>
            </a:solidFill>
            <a:round/>
            <a:headEnd/>
            <a:tailEnd/>
          </a:ln>
        </p:spPr>
        <p:txBody>
          <a:bodyPr wrap="none" anchor="ctr"/>
          <a:lstStyle/>
          <a:p>
            <a:endParaRPr lang="en-US"/>
          </a:p>
        </p:txBody>
      </p:sp>
      <p:sp>
        <p:nvSpPr>
          <p:cNvPr id="7" name="Oval 41"/>
          <p:cNvSpPr>
            <a:spLocks noChangeArrowheads="1"/>
          </p:cNvSpPr>
          <p:nvPr/>
        </p:nvSpPr>
        <p:spPr bwMode="auto">
          <a:xfrm>
            <a:off x="8169275" y="3124200"/>
            <a:ext cx="50800" cy="50800"/>
          </a:xfrm>
          <a:prstGeom prst="ellipse">
            <a:avLst/>
          </a:prstGeom>
          <a:solidFill>
            <a:schemeClr val="tx2"/>
          </a:solidFill>
          <a:ln w="12700">
            <a:solidFill>
              <a:schemeClr val="tx1"/>
            </a:solidFill>
            <a:round/>
            <a:headEnd/>
            <a:tailEnd/>
          </a:ln>
        </p:spPr>
        <p:txBody>
          <a:bodyPr wrap="none" anchor="ctr"/>
          <a:lstStyle/>
          <a:p>
            <a:endParaRPr lang="en-US"/>
          </a:p>
        </p:txBody>
      </p:sp>
      <p:sp>
        <p:nvSpPr>
          <p:cNvPr id="8" name="Oval 42"/>
          <p:cNvSpPr>
            <a:spLocks noChangeArrowheads="1"/>
          </p:cNvSpPr>
          <p:nvPr/>
        </p:nvSpPr>
        <p:spPr bwMode="auto">
          <a:xfrm>
            <a:off x="7385050" y="2597150"/>
            <a:ext cx="50800" cy="50800"/>
          </a:xfrm>
          <a:prstGeom prst="ellipse">
            <a:avLst/>
          </a:prstGeom>
          <a:solidFill>
            <a:schemeClr val="tx2"/>
          </a:solidFill>
          <a:ln w="12700">
            <a:solidFill>
              <a:schemeClr val="tx1"/>
            </a:solidFill>
            <a:round/>
            <a:headEnd/>
            <a:tailEnd/>
          </a:ln>
        </p:spPr>
        <p:txBody>
          <a:bodyPr wrap="none" anchor="ctr"/>
          <a:lstStyle/>
          <a:p>
            <a:endParaRPr lang="en-US"/>
          </a:p>
        </p:txBody>
      </p:sp>
      <p:sp>
        <p:nvSpPr>
          <p:cNvPr id="9" name="Oval 43"/>
          <p:cNvSpPr>
            <a:spLocks noChangeArrowheads="1"/>
          </p:cNvSpPr>
          <p:nvPr/>
        </p:nvSpPr>
        <p:spPr bwMode="auto">
          <a:xfrm>
            <a:off x="7416800" y="5200650"/>
            <a:ext cx="50800" cy="50800"/>
          </a:xfrm>
          <a:prstGeom prst="ellipse">
            <a:avLst/>
          </a:prstGeom>
          <a:solidFill>
            <a:schemeClr val="tx2"/>
          </a:solidFill>
          <a:ln w="12700">
            <a:solidFill>
              <a:schemeClr val="tx1"/>
            </a:solidFill>
            <a:round/>
            <a:headEnd/>
            <a:tailEnd/>
          </a:ln>
        </p:spPr>
        <p:txBody>
          <a:bodyPr wrap="none" anchor="ctr"/>
          <a:lstStyle/>
          <a:p>
            <a:endParaRPr lang="en-US"/>
          </a:p>
        </p:txBody>
      </p:sp>
      <p:sp>
        <p:nvSpPr>
          <p:cNvPr id="10" name="Oval 44"/>
          <p:cNvSpPr>
            <a:spLocks noChangeArrowheads="1"/>
          </p:cNvSpPr>
          <p:nvPr/>
        </p:nvSpPr>
        <p:spPr bwMode="auto">
          <a:xfrm>
            <a:off x="8077200" y="5486400"/>
            <a:ext cx="50800" cy="50800"/>
          </a:xfrm>
          <a:prstGeom prst="ellipse">
            <a:avLst/>
          </a:prstGeom>
          <a:solidFill>
            <a:schemeClr val="tx2"/>
          </a:solidFill>
          <a:ln w="12700">
            <a:solidFill>
              <a:schemeClr val="tx1"/>
            </a:solidFill>
            <a:round/>
            <a:headEnd/>
            <a:tailEnd/>
          </a:ln>
        </p:spPr>
        <p:txBody>
          <a:bodyPr wrap="none" anchor="ctr"/>
          <a:lstStyle/>
          <a:p>
            <a:endParaRPr lang="en-US"/>
          </a:p>
        </p:txBody>
      </p:sp>
      <p:sp>
        <p:nvSpPr>
          <p:cNvPr id="11" name="Oval 46"/>
          <p:cNvSpPr>
            <a:spLocks noChangeArrowheads="1"/>
          </p:cNvSpPr>
          <p:nvPr/>
        </p:nvSpPr>
        <p:spPr bwMode="auto">
          <a:xfrm>
            <a:off x="7162800" y="5588000"/>
            <a:ext cx="50800" cy="50800"/>
          </a:xfrm>
          <a:prstGeom prst="ellipse">
            <a:avLst/>
          </a:prstGeom>
          <a:solidFill>
            <a:schemeClr val="tx2"/>
          </a:solidFill>
          <a:ln w="12700">
            <a:solidFill>
              <a:schemeClr val="tx1"/>
            </a:solidFill>
            <a:round/>
            <a:headEnd/>
            <a:tailEnd/>
          </a:ln>
        </p:spPr>
        <p:txBody>
          <a:bodyPr wrap="none" anchor="ctr"/>
          <a:lstStyle/>
          <a:p>
            <a:endParaRPr lang="en-US"/>
          </a:p>
        </p:txBody>
      </p:sp>
      <p:sp>
        <p:nvSpPr>
          <p:cNvPr id="12" name="Oval 47"/>
          <p:cNvSpPr>
            <a:spLocks noChangeArrowheads="1"/>
          </p:cNvSpPr>
          <p:nvPr/>
        </p:nvSpPr>
        <p:spPr bwMode="auto">
          <a:xfrm>
            <a:off x="6477000" y="2667000"/>
            <a:ext cx="50800" cy="50800"/>
          </a:xfrm>
          <a:prstGeom prst="ellipse">
            <a:avLst/>
          </a:prstGeom>
          <a:solidFill>
            <a:schemeClr val="tx2"/>
          </a:solidFill>
          <a:ln w="12700">
            <a:solidFill>
              <a:schemeClr val="tx1"/>
            </a:solidFill>
            <a:round/>
            <a:headEnd/>
            <a:tailEnd/>
          </a:ln>
        </p:spPr>
        <p:txBody>
          <a:bodyPr wrap="none" anchor="ctr"/>
          <a:lstStyle/>
          <a:p>
            <a:endParaRPr lang="en-US"/>
          </a:p>
        </p:txBody>
      </p:sp>
      <p:sp>
        <p:nvSpPr>
          <p:cNvPr id="13" name="Oval 48"/>
          <p:cNvSpPr>
            <a:spLocks noChangeArrowheads="1"/>
          </p:cNvSpPr>
          <p:nvPr/>
        </p:nvSpPr>
        <p:spPr bwMode="auto">
          <a:xfrm>
            <a:off x="7086600" y="5029200"/>
            <a:ext cx="50800" cy="50800"/>
          </a:xfrm>
          <a:prstGeom prst="ellipse">
            <a:avLst/>
          </a:prstGeom>
          <a:solidFill>
            <a:schemeClr val="tx2"/>
          </a:solidFill>
          <a:ln w="12700">
            <a:solidFill>
              <a:schemeClr val="tx1"/>
            </a:solidFill>
            <a:round/>
            <a:headEnd/>
            <a:tailEnd/>
          </a:ln>
        </p:spPr>
        <p:txBody>
          <a:bodyPr wrap="none" anchor="ctr"/>
          <a:lstStyle/>
          <a:p>
            <a:endParaRPr lang="en-US"/>
          </a:p>
        </p:txBody>
      </p:sp>
      <p:sp>
        <p:nvSpPr>
          <p:cNvPr id="14" name="Oval 50"/>
          <p:cNvSpPr>
            <a:spLocks noChangeArrowheads="1"/>
          </p:cNvSpPr>
          <p:nvPr/>
        </p:nvSpPr>
        <p:spPr bwMode="auto">
          <a:xfrm>
            <a:off x="6629400" y="5410200"/>
            <a:ext cx="50800" cy="50800"/>
          </a:xfrm>
          <a:prstGeom prst="ellipse">
            <a:avLst/>
          </a:prstGeom>
          <a:solidFill>
            <a:schemeClr val="tx2"/>
          </a:solidFill>
          <a:ln w="12700">
            <a:solidFill>
              <a:schemeClr val="tx1"/>
            </a:solidFill>
            <a:round/>
            <a:headEnd/>
            <a:tailEnd/>
          </a:ln>
        </p:spPr>
        <p:txBody>
          <a:bodyPr wrap="none" anchor="ctr"/>
          <a:lstStyle/>
          <a:p>
            <a:endParaRPr lang="en-US"/>
          </a:p>
        </p:txBody>
      </p:sp>
      <p:sp>
        <p:nvSpPr>
          <p:cNvPr id="15" name="Text Box 51"/>
          <p:cNvSpPr txBox="1">
            <a:spLocks noChangeArrowheads="1"/>
          </p:cNvSpPr>
          <p:nvPr/>
        </p:nvSpPr>
        <p:spPr bwMode="auto">
          <a:xfrm>
            <a:off x="6629400" y="1981200"/>
            <a:ext cx="400050" cy="366713"/>
          </a:xfrm>
          <a:prstGeom prst="rect">
            <a:avLst/>
          </a:prstGeom>
          <a:noFill/>
          <a:ln w="12700">
            <a:noFill/>
            <a:miter lim="800000"/>
            <a:headEnd/>
            <a:tailEnd/>
          </a:ln>
        </p:spPr>
        <p:txBody>
          <a:bodyPr wrap="none">
            <a:spAutoFit/>
          </a:bodyPr>
          <a:lstStyle/>
          <a:p>
            <a:pPr eaLnBrk="0" hangingPunct="0"/>
            <a:r>
              <a:rPr lang="en-US" altLang="zh-CN" i="1">
                <a:latin typeface="Times New Roman" pitchFamily="18" charset="0"/>
                <a:ea typeface="SimSun" pitchFamily="2" charset="-122"/>
              </a:rPr>
              <a:t>P</a:t>
            </a:r>
            <a:r>
              <a:rPr lang="en-US" altLang="zh-CN" baseline="-25000">
                <a:latin typeface="Times New Roman" pitchFamily="18" charset="0"/>
                <a:ea typeface="SimSun" pitchFamily="2" charset="-122"/>
              </a:rPr>
              <a:t>1</a:t>
            </a:r>
            <a:endParaRPr lang="en-US" altLang="zh-CN" sz="2400">
              <a:latin typeface="Times New Roman" pitchFamily="18" charset="0"/>
              <a:ea typeface="SimSun" pitchFamily="2" charset="-122"/>
            </a:endParaRPr>
          </a:p>
        </p:txBody>
      </p:sp>
      <p:sp>
        <p:nvSpPr>
          <p:cNvPr id="16" name="Text Box 52"/>
          <p:cNvSpPr txBox="1">
            <a:spLocks noChangeArrowheads="1"/>
          </p:cNvSpPr>
          <p:nvPr/>
        </p:nvSpPr>
        <p:spPr bwMode="auto">
          <a:xfrm>
            <a:off x="7162800" y="1981200"/>
            <a:ext cx="247650" cy="366713"/>
          </a:xfrm>
          <a:prstGeom prst="rect">
            <a:avLst/>
          </a:prstGeom>
          <a:noFill/>
          <a:ln w="12700">
            <a:noFill/>
            <a:miter lim="800000"/>
            <a:headEnd/>
            <a:tailEnd/>
          </a:ln>
        </p:spPr>
        <p:txBody>
          <a:bodyPr wrap="none">
            <a:spAutoFit/>
          </a:bodyPr>
          <a:lstStyle/>
          <a:p>
            <a:pPr eaLnBrk="0" hangingPunct="0"/>
            <a:r>
              <a:rPr lang="en-US" altLang="zh-CN" i="1">
                <a:latin typeface="Times New Roman" pitchFamily="18" charset="0"/>
                <a:ea typeface="SimSun" pitchFamily="2" charset="-122"/>
              </a:rPr>
              <a:t>l</a:t>
            </a:r>
            <a:endParaRPr lang="en-US" altLang="zh-CN" sz="2400">
              <a:latin typeface="Times New Roman" pitchFamily="18" charset="0"/>
              <a:ea typeface="SimSun" pitchFamily="2" charset="-122"/>
            </a:endParaRPr>
          </a:p>
        </p:txBody>
      </p:sp>
      <p:sp>
        <p:nvSpPr>
          <p:cNvPr id="17" name="Text Box 53"/>
          <p:cNvSpPr txBox="1">
            <a:spLocks noChangeArrowheads="1"/>
          </p:cNvSpPr>
          <p:nvPr/>
        </p:nvSpPr>
        <p:spPr bwMode="auto">
          <a:xfrm>
            <a:off x="7543800" y="1981200"/>
            <a:ext cx="400050" cy="366713"/>
          </a:xfrm>
          <a:prstGeom prst="rect">
            <a:avLst/>
          </a:prstGeom>
          <a:noFill/>
          <a:ln w="12700">
            <a:noFill/>
            <a:miter lim="800000"/>
            <a:headEnd/>
            <a:tailEnd/>
          </a:ln>
        </p:spPr>
        <p:txBody>
          <a:bodyPr wrap="none">
            <a:spAutoFit/>
          </a:bodyPr>
          <a:lstStyle/>
          <a:p>
            <a:pPr eaLnBrk="0" hangingPunct="0"/>
            <a:r>
              <a:rPr lang="en-US" altLang="zh-CN" i="1">
                <a:latin typeface="Times New Roman" pitchFamily="18" charset="0"/>
                <a:ea typeface="SimSun" pitchFamily="2" charset="-122"/>
              </a:rPr>
              <a:t>P</a:t>
            </a:r>
            <a:r>
              <a:rPr lang="en-US" altLang="zh-CN" baseline="-25000">
                <a:latin typeface="Times New Roman" pitchFamily="18" charset="0"/>
                <a:ea typeface="SimSun" pitchFamily="2" charset="-122"/>
              </a:rPr>
              <a:t>2</a:t>
            </a:r>
            <a:endParaRPr lang="en-US" altLang="zh-CN" sz="2400">
              <a:latin typeface="Times New Roman" pitchFamily="18" charset="0"/>
              <a:ea typeface="SimSun" pitchFamily="2" charset="-122"/>
            </a:endParaRPr>
          </a:p>
        </p:txBody>
      </p:sp>
      <p:sp>
        <p:nvSpPr>
          <p:cNvPr id="18" name="Oval 55"/>
          <p:cNvSpPr>
            <a:spLocks noChangeArrowheads="1"/>
          </p:cNvSpPr>
          <p:nvPr/>
        </p:nvSpPr>
        <p:spPr bwMode="auto">
          <a:xfrm>
            <a:off x="6705600" y="4032250"/>
            <a:ext cx="50800" cy="50800"/>
          </a:xfrm>
          <a:prstGeom prst="ellipse">
            <a:avLst/>
          </a:prstGeom>
          <a:solidFill>
            <a:schemeClr val="tx2"/>
          </a:solidFill>
          <a:ln w="12700">
            <a:solidFill>
              <a:schemeClr val="tx1"/>
            </a:solidFill>
            <a:round/>
            <a:headEnd/>
            <a:tailEnd/>
          </a:ln>
        </p:spPr>
        <p:txBody>
          <a:bodyPr wrap="none" anchor="ctr"/>
          <a:lstStyle/>
          <a:p>
            <a:endParaRPr lang="en-US"/>
          </a:p>
        </p:txBody>
      </p:sp>
      <p:sp>
        <p:nvSpPr>
          <p:cNvPr id="19" name="Text Box 56"/>
          <p:cNvSpPr txBox="1">
            <a:spLocks noChangeArrowheads="1"/>
          </p:cNvSpPr>
          <p:nvPr/>
        </p:nvSpPr>
        <p:spPr bwMode="auto">
          <a:xfrm>
            <a:off x="6743700" y="4013200"/>
            <a:ext cx="298450" cy="366713"/>
          </a:xfrm>
          <a:prstGeom prst="rect">
            <a:avLst/>
          </a:prstGeom>
          <a:noFill/>
          <a:ln w="12700">
            <a:noFill/>
            <a:miter lim="800000"/>
            <a:headEnd/>
            <a:tailEnd/>
          </a:ln>
        </p:spPr>
        <p:txBody>
          <a:bodyPr wrap="none">
            <a:spAutoFit/>
          </a:bodyPr>
          <a:lstStyle/>
          <a:p>
            <a:pPr eaLnBrk="0" hangingPunct="0"/>
            <a:r>
              <a:rPr lang="en-US" altLang="zh-CN" i="1">
                <a:latin typeface="Times New Roman" pitchFamily="18" charset="0"/>
                <a:ea typeface="SimSun" pitchFamily="2" charset="-122"/>
              </a:rPr>
              <a:t>p</a:t>
            </a:r>
            <a:endParaRPr lang="en-US" altLang="zh-CN" sz="2400">
              <a:latin typeface="Times New Roman" pitchFamily="18" charset="0"/>
              <a:ea typeface="SimSun" pitchFamily="2" charset="-122"/>
            </a:endParaRPr>
          </a:p>
        </p:txBody>
      </p:sp>
      <p:sp>
        <p:nvSpPr>
          <p:cNvPr id="20" name="Text Box 57"/>
          <p:cNvSpPr txBox="1">
            <a:spLocks noChangeArrowheads="1"/>
          </p:cNvSpPr>
          <p:nvPr/>
        </p:nvSpPr>
        <p:spPr bwMode="auto">
          <a:xfrm>
            <a:off x="8229600" y="3429000"/>
            <a:ext cx="296863" cy="366713"/>
          </a:xfrm>
          <a:prstGeom prst="rect">
            <a:avLst/>
          </a:prstGeom>
          <a:noFill/>
          <a:ln w="12700">
            <a:noFill/>
            <a:miter lim="800000"/>
            <a:headEnd/>
            <a:tailEnd/>
          </a:ln>
        </p:spPr>
        <p:txBody>
          <a:bodyPr wrap="none">
            <a:spAutoFit/>
          </a:bodyPr>
          <a:lstStyle/>
          <a:p>
            <a:pPr eaLnBrk="0" hangingPunct="0"/>
            <a:r>
              <a:rPr lang="zh-CN" altLang="en-US" dirty="0">
                <a:latin typeface="Times New Roman" pitchFamily="18" charset="0"/>
                <a:ea typeface="SimSun" pitchFamily="2" charset="-122"/>
                <a:sym typeface="Symbol" pitchFamily="18" charset="2"/>
              </a:rPr>
              <a:t></a:t>
            </a:r>
            <a:endParaRPr lang="zh-CN" altLang="en-US" sz="2400" dirty="0">
              <a:latin typeface="Times New Roman" pitchFamily="18" charset="0"/>
              <a:ea typeface="SimSun" pitchFamily="2" charset="-122"/>
            </a:endParaRPr>
          </a:p>
        </p:txBody>
      </p:sp>
      <p:sp>
        <p:nvSpPr>
          <p:cNvPr id="21" name="Line 58"/>
          <p:cNvSpPr>
            <a:spLocks noChangeShapeType="1"/>
          </p:cNvSpPr>
          <p:nvPr/>
        </p:nvSpPr>
        <p:spPr bwMode="auto">
          <a:xfrm>
            <a:off x="8229600" y="2438400"/>
            <a:ext cx="0" cy="3200400"/>
          </a:xfrm>
          <a:prstGeom prst="line">
            <a:avLst/>
          </a:prstGeom>
          <a:noFill/>
          <a:ln w="12700">
            <a:solidFill>
              <a:schemeClr val="tx1"/>
            </a:solidFill>
            <a:prstDash val="sysDot"/>
            <a:round/>
            <a:headEnd/>
            <a:tailEnd/>
          </a:ln>
        </p:spPr>
        <p:txBody>
          <a:bodyPr wrap="none" anchor="ctr"/>
          <a:lstStyle/>
          <a:p>
            <a:endParaRPr lang="en-US"/>
          </a:p>
        </p:txBody>
      </p:sp>
      <p:sp>
        <p:nvSpPr>
          <p:cNvPr id="22" name="Line 59"/>
          <p:cNvSpPr>
            <a:spLocks noChangeShapeType="1"/>
          </p:cNvSpPr>
          <p:nvPr/>
        </p:nvSpPr>
        <p:spPr bwMode="auto">
          <a:xfrm>
            <a:off x="6400800" y="2438400"/>
            <a:ext cx="0" cy="3200400"/>
          </a:xfrm>
          <a:prstGeom prst="line">
            <a:avLst/>
          </a:prstGeom>
          <a:noFill/>
          <a:ln w="12700">
            <a:solidFill>
              <a:schemeClr val="tx1"/>
            </a:solidFill>
            <a:prstDash val="sysDot"/>
            <a:round/>
            <a:headEnd/>
            <a:tailEnd/>
          </a:ln>
        </p:spPr>
        <p:txBody>
          <a:bodyPr wrap="none" anchor="ctr"/>
          <a:lstStyle/>
          <a:p>
            <a:endParaRPr lang="en-US"/>
          </a:p>
        </p:txBody>
      </p:sp>
      <p:sp>
        <p:nvSpPr>
          <p:cNvPr id="23" name="Text Box 60"/>
          <p:cNvSpPr txBox="1">
            <a:spLocks noChangeArrowheads="1"/>
          </p:cNvSpPr>
          <p:nvPr/>
        </p:nvSpPr>
        <p:spPr bwMode="auto">
          <a:xfrm>
            <a:off x="5867400" y="3886200"/>
            <a:ext cx="374650" cy="366713"/>
          </a:xfrm>
          <a:prstGeom prst="rect">
            <a:avLst/>
          </a:prstGeom>
          <a:noFill/>
          <a:ln w="12700">
            <a:noFill/>
            <a:miter lim="800000"/>
            <a:headEnd/>
            <a:tailEnd/>
          </a:ln>
        </p:spPr>
        <p:txBody>
          <a:bodyPr wrap="none">
            <a:spAutoFit/>
          </a:bodyPr>
          <a:lstStyle/>
          <a:p>
            <a:pPr eaLnBrk="0" hangingPunct="0"/>
            <a:r>
              <a:rPr lang="en-US" altLang="zh-CN" i="1">
                <a:latin typeface="Times New Roman" pitchFamily="18" charset="0"/>
                <a:ea typeface="SimSun" pitchFamily="2" charset="-122"/>
              </a:rPr>
              <a:t>S</a:t>
            </a:r>
            <a:r>
              <a:rPr lang="en-US" altLang="zh-CN" baseline="-25000">
                <a:latin typeface="Times New Roman" pitchFamily="18" charset="0"/>
                <a:ea typeface="SimSun" pitchFamily="2" charset="-122"/>
              </a:rPr>
              <a:t>1</a:t>
            </a:r>
            <a:endParaRPr lang="en-US" altLang="zh-CN" sz="2400">
              <a:latin typeface="Times New Roman" pitchFamily="18" charset="0"/>
              <a:ea typeface="SimSun" pitchFamily="2" charset="-122"/>
            </a:endParaRPr>
          </a:p>
        </p:txBody>
      </p:sp>
      <p:sp>
        <p:nvSpPr>
          <p:cNvPr id="24" name="Text Box 61"/>
          <p:cNvSpPr txBox="1">
            <a:spLocks noChangeArrowheads="1"/>
          </p:cNvSpPr>
          <p:nvPr/>
        </p:nvSpPr>
        <p:spPr bwMode="auto">
          <a:xfrm>
            <a:off x="8534400" y="3810000"/>
            <a:ext cx="374650" cy="366713"/>
          </a:xfrm>
          <a:prstGeom prst="rect">
            <a:avLst/>
          </a:prstGeom>
          <a:noFill/>
          <a:ln w="12700">
            <a:noFill/>
            <a:miter lim="800000"/>
            <a:headEnd/>
            <a:tailEnd/>
          </a:ln>
        </p:spPr>
        <p:txBody>
          <a:bodyPr wrap="none">
            <a:spAutoFit/>
          </a:bodyPr>
          <a:lstStyle/>
          <a:p>
            <a:pPr eaLnBrk="0" hangingPunct="0"/>
            <a:r>
              <a:rPr lang="en-US" altLang="zh-CN" i="1">
                <a:latin typeface="Times New Roman" pitchFamily="18" charset="0"/>
                <a:ea typeface="SimSun" pitchFamily="2" charset="-122"/>
              </a:rPr>
              <a:t>S</a:t>
            </a:r>
            <a:r>
              <a:rPr lang="en-US" altLang="zh-CN" baseline="-25000">
                <a:latin typeface="Times New Roman" pitchFamily="18" charset="0"/>
                <a:ea typeface="SimSun" pitchFamily="2" charset="-122"/>
              </a:rPr>
              <a:t>2</a:t>
            </a:r>
            <a:endParaRPr lang="en-US" altLang="zh-CN" sz="2400">
              <a:latin typeface="Times New Roman" pitchFamily="18" charset="0"/>
              <a:ea typeface="SimSun" pitchFamily="2" charset="-122"/>
            </a:endParaRPr>
          </a:p>
        </p:txBody>
      </p:sp>
      <p:sp>
        <p:nvSpPr>
          <p:cNvPr id="25" name="Line 62"/>
          <p:cNvSpPr>
            <a:spLocks noChangeShapeType="1"/>
          </p:cNvSpPr>
          <p:nvPr/>
        </p:nvSpPr>
        <p:spPr bwMode="auto">
          <a:xfrm>
            <a:off x="6737350" y="4057650"/>
            <a:ext cx="1492250" cy="0"/>
          </a:xfrm>
          <a:prstGeom prst="line">
            <a:avLst/>
          </a:prstGeom>
          <a:noFill/>
          <a:ln w="12700">
            <a:solidFill>
              <a:schemeClr val="tx1"/>
            </a:solidFill>
            <a:prstDash val="dash"/>
            <a:round/>
            <a:headEnd/>
            <a:tailEnd/>
          </a:ln>
        </p:spPr>
        <p:txBody>
          <a:bodyPr wrap="none" anchor="ctr"/>
          <a:lstStyle/>
          <a:p>
            <a:endParaRPr lang="en-US"/>
          </a:p>
        </p:txBody>
      </p:sp>
      <p:sp>
        <p:nvSpPr>
          <p:cNvPr id="26" name="Line 63"/>
          <p:cNvSpPr>
            <a:spLocks noChangeShapeType="1"/>
          </p:cNvSpPr>
          <p:nvPr/>
        </p:nvSpPr>
        <p:spPr bwMode="auto">
          <a:xfrm flipH="1">
            <a:off x="7315200" y="4953000"/>
            <a:ext cx="914400" cy="0"/>
          </a:xfrm>
          <a:prstGeom prst="line">
            <a:avLst/>
          </a:prstGeom>
          <a:noFill/>
          <a:ln w="12700">
            <a:solidFill>
              <a:schemeClr val="tx1"/>
            </a:solidFill>
            <a:prstDash val="dash"/>
            <a:round/>
            <a:headEnd/>
            <a:tailEnd/>
          </a:ln>
        </p:spPr>
        <p:txBody>
          <a:bodyPr wrap="none" anchor="ctr"/>
          <a:lstStyle/>
          <a:p>
            <a:endParaRPr lang="en-US"/>
          </a:p>
        </p:txBody>
      </p:sp>
      <p:sp>
        <p:nvSpPr>
          <p:cNvPr id="27" name="Line 64"/>
          <p:cNvSpPr>
            <a:spLocks noChangeShapeType="1"/>
          </p:cNvSpPr>
          <p:nvPr/>
        </p:nvSpPr>
        <p:spPr bwMode="auto">
          <a:xfrm flipH="1">
            <a:off x="7315200" y="3124200"/>
            <a:ext cx="914400" cy="0"/>
          </a:xfrm>
          <a:prstGeom prst="line">
            <a:avLst/>
          </a:prstGeom>
          <a:noFill/>
          <a:ln w="12700">
            <a:solidFill>
              <a:schemeClr val="tx1"/>
            </a:solidFill>
            <a:prstDash val="dash"/>
            <a:round/>
            <a:headEnd/>
            <a:tailEnd/>
          </a:ln>
        </p:spPr>
        <p:txBody>
          <a:bodyPr wrap="none" anchor="ctr"/>
          <a:lstStyle/>
          <a:p>
            <a:endParaRPr lang="en-US"/>
          </a:p>
        </p:txBody>
      </p:sp>
      <p:sp>
        <p:nvSpPr>
          <p:cNvPr id="28" name="Text Box 65"/>
          <p:cNvSpPr txBox="1">
            <a:spLocks noChangeArrowheads="1"/>
          </p:cNvSpPr>
          <p:nvPr/>
        </p:nvSpPr>
        <p:spPr bwMode="auto">
          <a:xfrm>
            <a:off x="8229600" y="4343400"/>
            <a:ext cx="296863" cy="366713"/>
          </a:xfrm>
          <a:prstGeom prst="rect">
            <a:avLst/>
          </a:prstGeom>
          <a:noFill/>
          <a:ln w="12700">
            <a:noFill/>
            <a:miter lim="800000"/>
            <a:headEnd/>
            <a:tailEnd/>
          </a:ln>
        </p:spPr>
        <p:txBody>
          <a:bodyPr wrap="none">
            <a:spAutoFit/>
          </a:bodyPr>
          <a:lstStyle/>
          <a:p>
            <a:pPr eaLnBrk="0" hangingPunct="0"/>
            <a:r>
              <a:rPr lang="zh-CN" altLang="en-US">
                <a:latin typeface="Times New Roman" pitchFamily="18" charset="0"/>
                <a:ea typeface="SimSun" pitchFamily="2" charset="-122"/>
                <a:sym typeface="Symbol" pitchFamily="18" charset="2"/>
              </a:rPr>
              <a:t></a:t>
            </a:r>
            <a:endParaRPr lang="zh-CN" altLang="en-US" sz="2400">
              <a:latin typeface="Times New Roman" pitchFamily="18" charset="0"/>
              <a:ea typeface="SimSun" pitchFamily="2" charset="-122"/>
            </a:endParaRPr>
          </a:p>
        </p:txBody>
      </p:sp>
      <p:sp>
        <p:nvSpPr>
          <p:cNvPr id="29" name="Line 66"/>
          <p:cNvSpPr>
            <a:spLocks noChangeShapeType="1"/>
          </p:cNvSpPr>
          <p:nvPr/>
        </p:nvSpPr>
        <p:spPr bwMode="auto">
          <a:xfrm>
            <a:off x="6400800" y="2438400"/>
            <a:ext cx="914400" cy="0"/>
          </a:xfrm>
          <a:prstGeom prst="line">
            <a:avLst/>
          </a:prstGeom>
          <a:noFill/>
          <a:ln w="12700">
            <a:solidFill>
              <a:schemeClr val="tx1"/>
            </a:solidFill>
            <a:round/>
            <a:headEnd type="triangle" w="med" len="med"/>
            <a:tailEnd type="triangle" w="med" len="med"/>
          </a:ln>
        </p:spPr>
        <p:txBody>
          <a:bodyPr wrap="none" anchor="ctr"/>
          <a:lstStyle/>
          <a:p>
            <a:endParaRPr lang="en-US"/>
          </a:p>
        </p:txBody>
      </p:sp>
      <p:sp>
        <p:nvSpPr>
          <p:cNvPr id="30" name="Line 67"/>
          <p:cNvSpPr>
            <a:spLocks noChangeShapeType="1"/>
          </p:cNvSpPr>
          <p:nvPr/>
        </p:nvSpPr>
        <p:spPr bwMode="auto">
          <a:xfrm>
            <a:off x="7315200" y="2438400"/>
            <a:ext cx="914400" cy="0"/>
          </a:xfrm>
          <a:prstGeom prst="line">
            <a:avLst/>
          </a:prstGeom>
          <a:noFill/>
          <a:ln w="12700">
            <a:solidFill>
              <a:schemeClr val="tx1"/>
            </a:solidFill>
            <a:round/>
            <a:headEnd type="triangle" w="med" len="med"/>
            <a:tailEnd type="triangle" w="med" len="med"/>
          </a:ln>
        </p:spPr>
        <p:txBody>
          <a:bodyPr wrap="none" anchor="ctr"/>
          <a:lstStyle/>
          <a:p>
            <a:endParaRPr lang="en-US"/>
          </a:p>
        </p:txBody>
      </p:sp>
      <p:sp>
        <p:nvSpPr>
          <p:cNvPr id="31" name="Text Box 68"/>
          <p:cNvSpPr txBox="1">
            <a:spLocks noChangeArrowheads="1"/>
          </p:cNvSpPr>
          <p:nvPr/>
        </p:nvSpPr>
        <p:spPr bwMode="auto">
          <a:xfrm>
            <a:off x="6705600" y="2438400"/>
            <a:ext cx="296863" cy="366713"/>
          </a:xfrm>
          <a:prstGeom prst="rect">
            <a:avLst/>
          </a:prstGeom>
          <a:noFill/>
          <a:ln w="12700">
            <a:noFill/>
            <a:miter lim="800000"/>
            <a:headEnd/>
            <a:tailEnd/>
          </a:ln>
        </p:spPr>
        <p:txBody>
          <a:bodyPr wrap="none">
            <a:spAutoFit/>
          </a:bodyPr>
          <a:lstStyle/>
          <a:p>
            <a:pPr eaLnBrk="0" hangingPunct="0"/>
            <a:r>
              <a:rPr lang="zh-CN" altLang="en-US">
                <a:latin typeface="Times New Roman" pitchFamily="18" charset="0"/>
                <a:ea typeface="SimSun" pitchFamily="2" charset="-122"/>
                <a:sym typeface="Symbol" pitchFamily="18" charset="2"/>
              </a:rPr>
              <a:t></a:t>
            </a:r>
            <a:endParaRPr lang="zh-CN" altLang="en-US" sz="2400">
              <a:latin typeface="Times New Roman" pitchFamily="18" charset="0"/>
              <a:ea typeface="SimSun" pitchFamily="2" charset="-122"/>
            </a:endParaRPr>
          </a:p>
        </p:txBody>
      </p:sp>
      <p:sp>
        <p:nvSpPr>
          <p:cNvPr id="32" name="Text Box 69"/>
          <p:cNvSpPr txBox="1">
            <a:spLocks noChangeArrowheads="1"/>
          </p:cNvSpPr>
          <p:nvPr/>
        </p:nvSpPr>
        <p:spPr bwMode="auto">
          <a:xfrm>
            <a:off x="7620000" y="2438400"/>
            <a:ext cx="296863" cy="366713"/>
          </a:xfrm>
          <a:prstGeom prst="rect">
            <a:avLst/>
          </a:prstGeom>
          <a:noFill/>
          <a:ln w="12700">
            <a:noFill/>
            <a:miter lim="800000"/>
            <a:headEnd/>
            <a:tailEnd/>
          </a:ln>
        </p:spPr>
        <p:txBody>
          <a:bodyPr wrap="none">
            <a:spAutoFit/>
          </a:bodyPr>
          <a:lstStyle/>
          <a:p>
            <a:pPr eaLnBrk="0" hangingPunct="0"/>
            <a:r>
              <a:rPr lang="zh-CN" altLang="en-US">
                <a:latin typeface="Times New Roman" pitchFamily="18" charset="0"/>
                <a:ea typeface="SimSun" pitchFamily="2" charset="-122"/>
                <a:sym typeface="Symbol" pitchFamily="18" charset="2"/>
              </a:rPr>
              <a:t></a:t>
            </a:r>
            <a:endParaRPr lang="zh-CN" altLang="en-US" sz="2400">
              <a:latin typeface="Times New Roman" pitchFamily="18" charset="0"/>
              <a:ea typeface="SimSun" pitchFamily="2" charset="-122"/>
            </a:endParaRPr>
          </a:p>
        </p:txBody>
      </p:sp>
      <p:sp>
        <p:nvSpPr>
          <p:cNvPr id="33" name="Oval 70"/>
          <p:cNvSpPr>
            <a:spLocks noChangeArrowheads="1"/>
          </p:cNvSpPr>
          <p:nvPr/>
        </p:nvSpPr>
        <p:spPr bwMode="auto">
          <a:xfrm>
            <a:off x="7315200" y="4905375"/>
            <a:ext cx="50800" cy="50800"/>
          </a:xfrm>
          <a:prstGeom prst="ellipse">
            <a:avLst/>
          </a:prstGeom>
          <a:solidFill>
            <a:schemeClr val="tx2"/>
          </a:solidFill>
          <a:ln w="12700">
            <a:solidFill>
              <a:schemeClr val="tx1"/>
            </a:solidFill>
            <a:round/>
            <a:headEnd/>
            <a:tailEnd/>
          </a:ln>
        </p:spPr>
        <p:txBody>
          <a:bodyPr wrap="none" anchor="ctr"/>
          <a:lstStyle/>
          <a:p>
            <a:endParaRPr lang="en-US"/>
          </a:p>
        </p:txBody>
      </p:sp>
      <p:sp>
        <p:nvSpPr>
          <p:cNvPr id="34" name="Oval 71"/>
          <p:cNvSpPr>
            <a:spLocks noChangeArrowheads="1"/>
          </p:cNvSpPr>
          <p:nvPr/>
        </p:nvSpPr>
        <p:spPr bwMode="auto">
          <a:xfrm>
            <a:off x="8167688" y="4891088"/>
            <a:ext cx="50800" cy="50800"/>
          </a:xfrm>
          <a:prstGeom prst="ellipse">
            <a:avLst/>
          </a:prstGeom>
          <a:solidFill>
            <a:schemeClr val="tx2"/>
          </a:solidFill>
          <a:ln w="12700">
            <a:solidFill>
              <a:schemeClr val="tx1"/>
            </a:solidFill>
            <a:round/>
            <a:headEnd/>
            <a:tailEnd/>
          </a:ln>
        </p:spPr>
        <p:txBody>
          <a:bodyPr wrap="none" anchor="ctr"/>
          <a:lstStyle/>
          <a:p>
            <a:endParaRPr lang="en-US"/>
          </a:p>
        </p:txBody>
      </p:sp>
      <p:sp>
        <p:nvSpPr>
          <p:cNvPr id="35" name="Oval 72"/>
          <p:cNvSpPr>
            <a:spLocks noChangeArrowheads="1"/>
          </p:cNvSpPr>
          <p:nvPr/>
        </p:nvSpPr>
        <p:spPr bwMode="auto">
          <a:xfrm>
            <a:off x="7315200" y="4038600"/>
            <a:ext cx="50800" cy="50800"/>
          </a:xfrm>
          <a:prstGeom prst="ellipse">
            <a:avLst/>
          </a:prstGeom>
          <a:solidFill>
            <a:schemeClr val="tx2"/>
          </a:solidFill>
          <a:ln w="12700">
            <a:solidFill>
              <a:schemeClr val="tx1"/>
            </a:solidFill>
            <a:round/>
            <a:headEnd/>
            <a:tailEnd/>
          </a:ln>
        </p:spPr>
        <p:txBody>
          <a:bodyPr wrap="none" anchor="ctr"/>
          <a:lstStyle/>
          <a:p>
            <a:endParaRPr lang="en-US"/>
          </a:p>
        </p:txBody>
      </p:sp>
      <p:sp>
        <p:nvSpPr>
          <p:cNvPr id="36" name="Oval 73"/>
          <p:cNvSpPr>
            <a:spLocks noChangeArrowheads="1"/>
          </p:cNvSpPr>
          <p:nvPr/>
        </p:nvSpPr>
        <p:spPr bwMode="auto">
          <a:xfrm>
            <a:off x="8177213" y="4038600"/>
            <a:ext cx="50800" cy="50800"/>
          </a:xfrm>
          <a:prstGeom prst="ellipse">
            <a:avLst/>
          </a:prstGeom>
          <a:solidFill>
            <a:schemeClr val="tx2"/>
          </a:solidFill>
          <a:ln w="12700">
            <a:solidFill>
              <a:schemeClr val="tx1"/>
            </a:solidFill>
            <a:round/>
            <a:headEnd/>
            <a:tailEnd/>
          </a:ln>
        </p:spPr>
        <p:txBody>
          <a:bodyPr wrap="none" anchor="ctr"/>
          <a:lstStyle/>
          <a:p>
            <a:endParaRPr lang="en-US"/>
          </a:p>
        </p:txBody>
      </p:sp>
      <p:sp>
        <p:nvSpPr>
          <p:cNvPr id="37" name="Oval 74"/>
          <p:cNvSpPr>
            <a:spLocks noChangeArrowheads="1"/>
          </p:cNvSpPr>
          <p:nvPr/>
        </p:nvSpPr>
        <p:spPr bwMode="auto">
          <a:xfrm>
            <a:off x="7315200" y="3128963"/>
            <a:ext cx="50800" cy="50800"/>
          </a:xfrm>
          <a:prstGeom prst="ellipse">
            <a:avLst/>
          </a:prstGeom>
          <a:solidFill>
            <a:schemeClr val="tx2"/>
          </a:solidFill>
          <a:ln w="12700">
            <a:solidFill>
              <a:schemeClr val="tx1"/>
            </a:solidFill>
            <a:round/>
            <a:headEnd/>
            <a:tailEnd/>
          </a:ln>
        </p:spPr>
        <p:txBody>
          <a:bodyPr wrap="none" anchor="ctr"/>
          <a:lstStyle/>
          <a:p>
            <a:endParaRPr lang="en-US"/>
          </a:p>
        </p:txBody>
      </p:sp>
      <p:sp>
        <p:nvSpPr>
          <p:cNvPr id="38" name="Text Box 75"/>
          <p:cNvSpPr txBox="1">
            <a:spLocks noChangeArrowheads="1"/>
          </p:cNvSpPr>
          <p:nvPr/>
        </p:nvSpPr>
        <p:spPr bwMode="auto">
          <a:xfrm>
            <a:off x="7772400" y="4495800"/>
            <a:ext cx="323850" cy="366713"/>
          </a:xfrm>
          <a:prstGeom prst="rect">
            <a:avLst/>
          </a:prstGeom>
          <a:noFill/>
          <a:ln w="12700">
            <a:noFill/>
            <a:miter lim="800000"/>
            <a:headEnd/>
            <a:tailEnd/>
          </a:ln>
        </p:spPr>
        <p:txBody>
          <a:bodyPr wrap="none">
            <a:spAutoFit/>
          </a:bodyPr>
          <a:lstStyle/>
          <a:p>
            <a:pPr eaLnBrk="0" hangingPunct="0"/>
            <a:r>
              <a:rPr lang="en-US" altLang="zh-CN" i="1">
                <a:latin typeface="Times New Roman" pitchFamily="18" charset="0"/>
                <a:ea typeface="SimSun" pitchFamily="2" charset="-122"/>
              </a:rPr>
              <a:t>R</a:t>
            </a:r>
            <a:endParaRPr lang="en-US" altLang="zh-CN" sz="2400">
              <a:latin typeface="Times New Roman" pitchFamily="18" charset="0"/>
              <a:ea typeface="SimSun" pitchFamily="2" charset="-122"/>
            </a:endParaRPr>
          </a:p>
        </p:txBody>
      </p:sp>
      <p:sp>
        <p:nvSpPr>
          <p:cNvPr id="39" name="Oval 10"/>
          <p:cNvSpPr>
            <a:spLocks noChangeArrowheads="1"/>
          </p:cNvSpPr>
          <p:nvPr/>
        </p:nvSpPr>
        <p:spPr bwMode="auto">
          <a:xfrm>
            <a:off x="7010400" y="2895600"/>
            <a:ext cx="50800" cy="50800"/>
          </a:xfrm>
          <a:prstGeom prst="ellipse">
            <a:avLst/>
          </a:prstGeom>
          <a:solidFill>
            <a:schemeClr val="tx2"/>
          </a:solidFill>
          <a:ln w="12700">
            <a:solidFill>
              <a:schemeClr val="tx1"/>
            </a:solidFill>
            <a:round/>
            <a:headEnd/>
            <a:tailEnd/>
          </a:ln>
        </p:spPr>
        <p:txBody>
          <a:bodyPr wrap="none" anchor="ctr"/>
          <a:lstStyle/>
          <a:p>
            <a:endParaRPr lang="en-US"/>
          </a:p>
        </p:txBody>
      </p:sp>
      <p:sp>
        <p:nvSpPr>
          <p:cNvPr id="40" name="Oval 14"/>
          <p:cNvSpPr>
            <a:spLocks noChangeArrowheads="1"/>
          </p:cNvSpPr>
          <p:nvPr/>
        </p:nvSpPr>
        <p:spPr bwMode="auto">
          <a:xfrm>
            <a:off x="6477000" y="4876800"/>
            <a:ext cx="50800" cy="50800"/>
          </a:xfrm>
          <a:prstGeom prst="ellipse">
            <a:avLst/>
          </a:prstGeom>
          <a:solidFill>
            <a:schemeClr val="tx2"/>
          </a:solidFill>
          <a:ln w="12700">
            <a:solidFill>
              <a:schemeClr val="tx1"/>
            </a:solidFill>
            <a:round/>
            <a:headEnd/>
            <a:tailEnd/>
          </a:ln>
        </p:spPr>
        <p:txBody>
          <a:bodyPr wrap="none" anchor="ctr"/>
          <a:lstStyle/>
          <a:p>
            <a:endParaRPr lang="en-US"/>
          </a:p>
        </p:txBody>
      </p:sp>
      <p:sp>
        <p:nvSpPr>
          <p:cNvPr id="41" name="Oval 19"/>
          <p:cNvSpPr>
            <a:spLocks noChangeArrowheads="1"/>
          </p:cNvSpPr>
          <p:nvPr/>
        </p:nvSpPr>
        <p:spPr bwMode="auto">
          <a:xfrm>
            <a:off x="6553200" y="3505200"/>
            <a:ext cx="50800" cy="50800"/>
          </a:xfrm>
          <a:prstGeom prst="ellipse">
            <a:avLst/>
          </a:prstGeom>
          <a:solidFill>
            <a:schemeClr val="tx2"/>
          </a:solidFill>
          <a:ln w="12700">
            <a:solidFill>
              <a:schemeClr val="tx1"/>
            </a:solidFill>
            <a:round/>
            <a:headEnd/>
            <a:tailEnd/>
          </a:ln>
        </p:spPr>
        <p:txBody>
          <a:bodyPr wrap="none" anchor="ctr"/>
          <a:lstStyle/>
          <a:p>
            <a:endParaRPr lang="en-US"/>
          </a:p>
        </p:txBody>
      </p:sp>
      <p:sp>
        <p:nvSpPr>
          <p:cNvPr id="43" name="Text Box 57"/>
          <p:cNvSpPr txBox="1">
            <a:spLocks noChangeArrowheads="1"/>
          </p:cNvSpPr>
          <p:nvPr/>
        </p:nvSpPr>
        <p:spPr bwMode="auto">
          <a:xfrm>
            <a:off x="4495800" y="4114800"/>
            <a:ext cx="296863" cy="366713"/>
          </a:xfrm>
          <a:prstGeom prst="rect">
            <a:avLst/>
          </a:prstGeom>
          <a:noFill/>
          <a:ln w="12700">
            <a:noFill/>
            <a:miter lim="800000"/>
            <a:headEnd/>
            <a:tailEnd/>
          </a:ln>
        </p:spPr>
        <p:txBody>
          <a:bodyPr wrap="none">
            <a:spAutoFit/>
          </a:bodyPr>
          <a:lstStyle/>
          <a:p>
            <a:pPr eaLnBrk="0" hangingPunct="0"/>
            <a:r>
              <a:rPr lang="zh-CN" altLang="en-US" dirty="0">
                <a:latin typeface="Times New Roman" pitchFamily="18" charset="0"/>
                <a:ea typeface="SimSun" pitchFamily="2" charset="-122"/>
                <a:sym typeface="Symbol" pitchFamily="18" charset="2"/>
              </a:rPr>
              <a:t></a:t>
            </a:r>
            <a:endParaRPr lang="zh-CN" altLang="en-US" sz="2400" dirty="0">
              <a:latin typeface="Times New Roman" pitchFamily="18" charset="0"/>
              <a:ea typeface="SimSun" pitchFamily="2"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normAutofit/>
          </a:bodyPr>
          <a:lstStyle/>
          <a:p>
            <a:r>
              <a:rPr lang="en-US" b="1" dirty="0" err="1" smtClean="0"/>
              <a:t>Tromino</a:t>
            </a:r>
            <a:r>
              <a:rPr lang="en-US" b="1" dirty="0" smtClean="0"/>
              <a:t> Tiling</a:t>
            </a:r>
            <a:endParaRPr lang="en-US" b="1" dirty="0"/>
          </a:p>
        </p:txBody>
      </p:sp>
      <p:sp>
        <p:nvSpPr>
          <p:cNvPr id="5" name="Rectangle 4"/>
          <p:cNvSpPr/>
          <p:nvPr/>
        </p:nvSpPr>
        <p:spPr>
          <a:xfrm>
            <a:off x="457200" y="1371600"/>
            <a:ext cx="8458200" cy="2185214"/>
          </a:xfrm>
          <a:prstGeom prst="rect">
            <a:avLst/>
          </a:prstGeom>
        </p:spPr>
        <p:txBody>
          <a:bodyPr wrap="square">
            <a:spAutoFit/>
          </a:bodyPr>
          <a:lstStyle/>
          <a:p>
            <a:r>
              <a:rPr lang="en-US" sz="2800" b="1" dirty="0" smtClean="0"/>
              <a:t>Problem:</a:t>
            </a:r>
          </a:p>
          <a:p>
            <a:r>
              <a:rPr lang="en-US" b="1" dirty="0" smtClean="0"/>
              <a:t>Given </a:t>
            </a:r>
            <a:r>
              <a:rPr lang="en-US" b="1" dirty="0"/>
              <a:t>a n by n board where n is of form 2</a:t>
            </a:r>
            <a:r>
              <a:rPr lang="en-US" b="1" baseline="30000" dirty="0"/>
              <a:t>k</a:t>
            </a:r>
            <a:r>
              <a:rPr lang="en-US" b="1" dirty="0"/>
              <a:t> where k &gt;= 1 (Basically n is a power of 2 with minimum value as 2). The board has one missing cell (of size 1 x 1). Fill the board using L shaped tiles. A L shaped tile is a 2 x 2 square with one cell of size 1×1 </a:t>
            </a:r>
            <a:r>
              <a:rPr lang="en-US" b="1" dirty="0" smtClean="0"/>
              <a:t>missing</a:t>
            </a:r>
          </a:p>
          <a:p>
            <a:endParaRPr lang="en-US" b="1" dirty="0"/>
          </a:p>
          <a:p>
            <a:endParaRPr lang="en-US" b="1" dirty="0" smtClean="0"/>
          </a:p>
          <a:p>
            <a:endParaRPr lang="en-US" dirty="0"/>
          </a:p>
        </p:txBody>
      </p:sp>
      <p:grpSp>
        <p:nvGrpSpPr>
          <p:cNvPr id="3" name="Group 14"/>
          <p:cNvGrpSpPr>
            <a:grpSpLocks/>
          </p:cNvGrpSpPr>
          <p:nvPr/>
        </p:nvGrpSpPr>
        <p:grpSpPr bwMode="auto">
          <a:xfrm>
            <a:off x="674688" y="3430588"/>
            <a:ext cx="2905125" cy="2927350"/>
            <a:chOff x="425" y="2161"/>
            <a:chExt cx="1830" cy="1844"/>
          </a:xfrm>
        </p:grpSpPr>
        <p:sp>
          <p:nvSpPr>
            <p:cNvPr id="25" name="Rectangle 15"/>
            <p:cNvSpPr>
              <a:spLocks noChangeArrowheads="1"/>
            </p:cNvSpPr>
            <p:nvPr/>
          </p:nvSpPr>
          <p:spPr bwMode="auto">
            <a:xfrm>
              <a:off x="433" y="2167"/>
              <a:ext cx="1814" cy="1814"/>
            </a:xfrm>
            <a:prstGeom prst="rect">
              <a:avLst/>
            </a:prstGeom>
            <a:noFill/>
            <a:ln w="25400">
              <a:solidFill>
                <a:schemeClr val="tx1"/>
              </a:solidFill>
              <a:miter lim="800000"/>
              <a:headEnd/>
              <a:tailEnd/>
            </a:ln>
          </p:spPr>
          <p:txBody>
            <a:bodyPr wrap="none" anchor="ctr"/>
            <a:lstStyle/>
            <a:p>
              <a:endParaRPr lang="en-US"/>
            </a:p>
          </p:txBody>
        </p:sp>
        <p:sp>
          <p:nvSpPr>
            <p:cNvPr id="26" name="Line 16"/>
            <p:cNvSpPr>
              <a:spLocks noChangeShapeType="1"/>
            </p:cNvSpPr>
            <p:nvPr/>
          </p:nvSpPr>
          <p:spPr bwMode="auto">
            <a:xfrm>
              <a:off x="660" y="2161"/>
              <a:ext cx="0" cy="1822"/>
            </a:xfrm>
            <a:prstGeom prst="line">
              <a:avLst/>
            </a:prstGeom>
            <a:noFill/>
            <a:ln w="9525">
              <a:solidFill>
                <a:schemeClr val="tx1"/>
              </a:solidFill>
              <a:prstDash val="sysDot"/>
              <a:miter lim="800000"/>
              <a:headEnd/>
              <a:tailEnd/>
            </a:ln>
          </p:spPr>
          <p:txBody>
            <a:bodyPr wrap="none"/>
            <a:lstStyle/>
            <a:p>
              <a:endParaRPr lang="en-US"/>
            </a:p>
          </p:txBody>
        </p:sp>
        <p:sp>
          <p:nvSpPr>
            <p:cNvPr id="27" name="Line 17"/>
            <p:cNvSpPr>
              <a:spLocks noChangeShapeType="1"/>
            </p:cNvSpPr>
            <p:nvPr/>
          </p:nvSpPr>
          <p:spPr bwMode="auto">
            <a:xfrm>
              <a:off x="887" y="2167"/>
              <a:ext cx="0" cy="1822"/>
            </a:xfrm>
            <a:prstGeom prst="line">
              <a:avLst/>
            </a:prstGeom>
            <a:noFill/>
            <a:ln w="9525">
              <a:solidFill>
                <a:schemeClr val="tx1"/>
              </a:solidFill>
              <a:prstDash val="sysDot"/>
              <a:miter lim="800000"/>
              <a:headEnd/>
              <a:tailEnd/>
            </a:ln>
          </p:spPr>
          <p:txBody>
            <a:bodyPr wrap="none"/>
            <a:lstStyle/>
            <a:p>
              <a:endParaRPr lang="en-US"/>
            </a:p>
          </p:txBody>
        </p:sp>
        <p:sp>
          <p:nvSpPr>
            <p:cNvPr id="28" name="Line 18"/>
            <p:cNvSpPr>
              <a:spLocks noChangeShapeType="1"/>
            </p:cNvSpPr>
            <p:nvPr/>
          </p:nvSpPr>
          <p:spPr bwMode="auto">
            <a:xfrm>
              <a:off x="1114" y="2167"/>
              <a:ext cx="0" cy="1822"/>
            </a:xfrm>
            <a:prstGeom prst="line">
              <a:avLst/>
            </a:prstGeom>
            <a:noFill/>
            <a:ln w="9525">
              <a:solidFill>
                <a:schemeClr val="tx1"/>
              </a:solidFill>
              <a:prstDash val="sysDot"/>
              <a:miter lim="800000"/>
              <a:headEnd/>
              <a:tailEnd/>
            </a:ln>
          </p:spPr>
          <p:txBody>
            <a:bodyPr wrap="none"/>
            <a:lstStyle/>
            <a:p>
              <a:endParaRPr lang="en-US"/>
            </a:p>
          </p:txBody>
        </p:sp>
        <p:sp>
          <p:nvSpPr>
            <p:cNvPr id="29" name="Line 19"/>
            <p:cNvSpPr>
              <a:spLocks noChangeShapeType="1"/>
            </p:cNvSpPr>
            <p:nvPr/>
          </p:nvSpPr>
          <p:spPr bwMode="auto">
            <a:xfrm>
              <a:off x="1341" y="2167"/>
              <a:ext cx="0" cy="1822"/>
            </a:xfrm>
            <a:prstGeom prst="line">
              <a:avLst/>
            </a:prstGeom>
            <a:noFill/>
            <a:ln w="9525">
              <a:solidFill>
                <a:schemeClr val="tx1"/>
              </a:solidFill>
              <a:prstDash val="sysDot"/>
              <a:miter lim="800000"/>
              <a:headEnd/>
              <a:tailEnd/>
            </a:ln>
          </p:spPr>
          <p:txBody>
            <a:bodyPr wrap="none"/>
            <a:lstStyle/>
            <a:p>
              <a:endParaRPr lang="en-US"/>
            </a:p>
          </p:txBody>
        </p:sp>
        <p:sp>
          <p:nvSpPr>
            <p:cNvPr id="30" name="Line 20"/>
            <p:cNvSpPr>
              <a:spLocks noChangeShapeType="1"/>
            </p:cNvSpPr>
            <p:nvPr/>
          </p:nvSpPr>
          <p:spPr bwMode="auto">
            <a:xfrm>
              <a:off x="1568" y="2183"/>
              <a:ext cx="0" cy="1822"/>
            </a:xfrm>
            <a:prstGeom prst="line">
              <a:avLst/>
            </a:prstGeom>
            <a:noFill/>
            <a:ln w="9525">
              <a:solidFill>
                <a:schemeClr val="tx1"/>
              </a:solidFill>
              <a:prstDash val="sysDot"/>
              <a:miter lim="800000"/>
              <a:headEnd/>
              <a:tailEnd/>
            </a:ln>
          </p:spPr>
          <p:txBody>
            <a:bodyPr wrap="none"/>
            <a:lstStyle/>
            <a:p>
              <a:endParaRPr lang="en-US"/>
            </a:p>
          </p:txBody>
        </p:sp>
        <p:sp>
          <p:nvSpPr>
            <p:cNvPr id="31" name="Line 21"/>
            <p:cNvSpPr>
              <a:spLocks noChangeShapeType="1"/>
            </p:cNvSpPr>
            <p:nvPr/>
          </p:nvSpPr>
          <p:spPr bwMode="auto">
            <a:xfrm>
              <a:off x="1795" y="2183"/>
              <a:ext cx="0" cy="1822"/>
            </a:xfrm>
            <a:prstGeom prst="line">
              <a:avLst/>
            </a:prstGeom>
            <a:noFill/>
            <a:ln w="9525">
              <a:solidFill>
                <a:schemeClr val="tx1"/>
              </a:solidFill>
              <a:prstDash val="sysDot"/>
              <a:miter lim="800000"/>
              <a:headEnd/>
              <a:tailEnd/>
            </a:ln>
          </p:spPr>
          <p:txBody>
            <a:bodyPr wrap="none"/>
            <a:lstStyle/>
            <a:p>
              <a:endParaRPr lang="en-US"/>
            </a:p>
          </p:txBody>
        </p:sp>
        <p:sp>
          <p:nvSpPr>
            <p:cNvPr id="32" name="Line 22"/>
            <p:cNvSpPr>
              <a:spLocks noChangeShapeType="1"/>
            </p:cNvSpPr>
            <p:nvPr/>
          </p:nvSpPr>
          <p:spPr bwMode="auto">
            <a:xfrm>
              <a:off x="2022" y="2183"/>
              <a:ext cx="0" cy="1822"/>
            </a:xfrm>
            <a:prstGeom prst="line">
              <a:avLst/>
            </a:prstGeom>
            <a:noFill/>
            <a:ln w="9525">
              <a:solidFill>
                <a:schemeClr val="tx1"/>
              </a:solidFill>
              <a:prstDash val="sysDot"/>
              <a:miter lim="800000"/>
              <a:headEnd/>
              <a:tailEnd/>
            </a:ln>
          </p:spPr>
          <p:txBody>
            <a:bodyPr wrap="none"/>
            <a:lstStyle/>
            <a:p>
              <a:endParaRPr lang="en-US"/>
            </a:p>
          </p:txBody>
        </p:sp>
        <p:sp>
          <p:nvSpPr>
            <p:cNvPr id="33" name="Line 23"/>
            <p:cNvSpPr>
              <a:spLocks noChangeShapeType="1"/>
            </p:cNvSpPr>
            <p:nvPr/>
          </p:nvSpPr>
          <p:spPr bwMode="auto">
            <a:xfrm rot="-5400000">
              <a:off x="1336" y="1499"/>
              <a:ext cx="0" cy="1822"/>
            </a:xfrm>
            <a:prstGeom prst="line">
              <a:avLst/>
            </a:prstGeom>
            <a:noFill/>
            <a:ln w="9525">
              <a:solidFill>
                <a:schemeClr val="tx1"/>
              </a:solidFill>
              <a:prstDash val="sysDot"/>
              <a:miter lim="800000"/>
              <a:headEnd/>
              <a:tailEnd/>
            </a:ln>
          </p:spPr>
          <p:txBody>
            <a:bodyPr wrap="none"/>
            <a:lstStyle/>
            <a:p>
              <a:endParaRPr lang="en-US"/>
            </a:p>
          </p:txBody>
        </p:sp>
        <p:sp>
          <p:nvSpPr>
            <p:cNvPr id="34" name="Line 24"/>
            <p:cNvSpPr>
              <a:spLocks noChangeShapeType="1"/>
            </p:cNvSpPr>
            <p:nvPr/>
          </p:nvSpPr>
          <p:spPr bwMode="auto">
            <a:xfrm rot="-5400000">
              <a:off x="1336" y="1726"/>
              <a:ext cx="0" cy="1822"/>
            </a:xfrm>
            <a:prstGeom prst="line">
              <a:avLst/>
            </a:prstGeom>
            <a:noFill/>
            <a:ln w="9525">
              <a:solidFill>
                <a:schemeClr val="tx1"/>
              </a:solidFill>
              <a:prstDash val="sysDot"/>
              <a:miter lim="800000"/>
              <a:headEnd/>
              <a:tailEnd/>
            </a:ln>
          </p:spPr>
          <p:txBody>
            <a:bodyPr wrap="none"/>
            <a:lstStyle/>
            <a:p>
              <a:endParaRPr lang="en-US"/>
            </a:p>
          </p:txBody>
        </p:sp>
        <p:sp>
          <p:nvSpPr>
            <p:cNvPr id="35" name="Line 25"/>
            <p:cNvSpPr>
              <a:spLocks noChangeShapeType="1"/>
            </p:cNvSpPr>
            <p:nvPr/>
          </p:nvSpPr>
          <p:spPr bwMode="auto">
            <a:xfrm rot="-5400000">
              <a:off x="1344" y="1953"/>
              <a:ext cx="0" cy="1822"/>
            </a:xfrm>
            <a:prstGeom prst="line">
              <a:avLst/>
            </a:prstGeom>
            <a:noFill/>
            <a:ln w="9525">
              <a:solidFill>
                <a:schemeClr val="tx1"/>
              </a:solidFill>
              <a:prstDash val="sysDot"/>
              <a:miter lim="800000"/>
              <a:headEnd/>
              <a:tailEnd/>
            </a:ln>
          </p:spPr>
          <p:txBody>
            <a:bodyPr wrap="none"/>
            <a:lstStyle/>
            <a:p>
              <a:endParaRPr lang="en-US"/>
            </a:p>
          </p:txBody>
        </p:sp>
        <p:sp>
          <p:nvSpPr>
            <p:cNvPr id="36" name="Line 26"/>
            <p:cNvSpPr>
              <a:spLocks noChangeShapeType="1"/>
            </p:cNvSpPr>
            <p:nvPr/>
          </p:nvSpPr>
          <p:spPr bwMode="auto">
            <a:xfrm rot="-5400000">
              <a:off x="1344" y="2180"/>
              <a:ext cx="0" cy="1822"/>
            </a:xfrm>
            <a:prstGeom prst="line">
              <a:avLst/>
            </a:prstGeom>
            <a:noFill/>
            <a:ln w="9525">
              <a:solidFill>
                <a:schemeClr val="tx1"/>
              </a:solidFill>
              <a:prstDash val="sysDot"/>
              <a:miter lim="800000"/>
              <a:headEnd/>
              <a:tailEnd/>
            </a:ln>
          </p:spPr>
          <p:txBody>
            <a:bodyPr wrap="none"/>
            <a:lstStyle/>
            <a:p>
              <a:endParaRPr lang="en-US"/>
            </a:p>
          </p:txBody>
        </p:sp>
        <p:sp>
          <p:nvSpPr>
            <p:cNvPr id="37" name="Line 27"/>
            <p:cNvSpPr>
              <a:spLocks noChangeShapeType="1"/>
            </p:cNvSpPr>
            <p:nvPr/>
          </p:nvSpPr>
          <p:spPr bwMode="auto">
            <a:xfrm rot="-5400000">
              <a:off x="1336" y="2407"/>
              <a:ext cx="0" cy="1822"/>
            </a:xfrm>
            <a:prstGeom prst="line">
              <a:avLst/>
            </a:prstGeom>
            <a:noFill/>
            <a:ln w="9525">
              <a:solidFill>
                <a:schemeClr val="tx1"/>
              </a:solidFill>
              <a:prstDash val="sysDot"/>
              <a:miter lim="800000"/>
              <a:headEnd/>
              <a:tailEnd/>
            </a:ln>
          </p:spPr>
          <p:txBody>
            <a:bodyPr wrap="none"/>
            <a:lstStyle/>
            <a:p>
              <a:endParaRPr lang="en-US"/>
            </a:p>
          </p:txBody>
        </p:sp>
        <p:sp>
          <p:nvSpPr>
            <p:cNvPr id="38" name="Line 28"/>
            <p:cNvSpPr>
              <a:spLocks noChangeShapeType="1"/>
            </p:cNvSpPr>
            <p:nvPr/>
          </p:nvSpPr>
          <p:spPr bwMode="auto">
            <a:xfrm rot="-5400000">
              <a:off x="1344" y="2634"/>
              <a:ext cx="0" cy="1822"/>
            </a:xfrm>
            <a:prstGeom prst="line">
              <a:avLst/>
            </a:prstGeom>
            <a:noFill/>
            <a:ln w="9525">
              <a:solidFill>
                <a:schemeClr val="tx1"/>
              </a:solidFill>
              <a:prstDash val="sysDot"/>
              <a:miter lim="800000"/>
              <a:headEnd/>
              <a:tailEnd/>
            </a:ln>
          </p:spPr>
          <p:txBody>
            <a:bodyPr wrap="none"/>
            <a:lstStyle/>
            <a:p>
              <a:endParaRPr lang="en-US"/>
            </a:p>
          </p:txBody>
        </p:sp>
        <p:sp>
          <p:nvSpPr>
            <p:cNvPr id="39" name="Line 29"/>
            <p:cNvSpPr>
              <a:spLocks noChangeShapeType="1"/>
            </p:cNvSpPr>
            <p:nvPr/>
          </p:nvSpPr>
          <p:spPr bwMode="auto">
            <a:xfrm rot="-5400000">
              <a:off x="1344" y="2861"/>
              <a:ext cx="0" cy="1822"/>
            </a:xfrm>
            <a:prstGeom prst="line">
              <a:avLst/>
            </a:prstGeom>
            <a:noFill/>
            <a:ln w="9525">
              <a:solidFill>
                <a:schemeClr val="tx1"/>
              </a:solidFill>
              <a:prstDash val="sysDot"/>
              <a:miter lim="800000"/>
              <a:headEnd/>
              <a:tailEnd/>
            </a:ln>
          </p:spPr>
          <p:txBody>
            <a:bodyPr wrap="none"/>
            <a:lstStyle/>
            <a:p>
              <a:endParaRPr lang="en-US"/>
            </a:p>
          </p:txBody>
        </p:sp>
      </p:grpSp>
      <p:grpSp>
        <p:nvGrpSpPr>
          <p:cNvPr id="4" name="Group 272"/>
          <p:cNvGrpSpPr>
            <a:grpSpLocks/>
          </p:cNvGrpSpPr>
          <p:nvPr/>
        </p:nvGrpSpPr>
        <p:grpSpPr bwMode="auto">
          <a:xfrm>
            <a:off x="4171950" y="3430588"/>
            <a:ext cx="4283075" cy="2927350"/>
            <a:chOff x="2628" y="2161"/>
            <a:chExt cx="2698" cy="1844"/>
          </a:xfrm>
        </p:grpSpPr>
        <p:sp>
          <p:nvSpPr>
            <p:cNvPr id="42" name="Rectangle 32"/>
            <p:cNvSpPr>
              <a:spLocks noChangeArrowheads="1"/>
            </p:cNvSpPr>
            <p:nvPr/>
          </p:nvSpPr>
          <p:spPr bwMode="auto">
            <a:xfrm>
              <a:off x="4179" y="2409"/>
              <a:ext cx="227" cy="227"/>
            </a:xfrm>
            <a:prstGeom prst="rect">
              <a:avLst/>
            </a:prstGeom>
            <a:solidFill>
              <a:srgbClr val="808080"/>
            </a:solidFill>
            <a:ln w="19050">
              <a:solidFill>
                <a:schemeClr val="tx1"/>
              </a:solidFill>
              <a:miter lim="800000"/>
              <a:headEnd/>
              <a:tailEnd/>
            </a:ln>
          </p:spPr>
          <p:txBody>
            <a:bodyPr wrap="none" anchor="ctr"/>
            <a:lstStyle/>
            <a:p>
              <a:endParaRPr lang="en-US"/>
            </a:p>
          </p:txBody>
        </p:sp>
        <p:grpSp>
          <p:nvGrpSpPr>
            <p:cNvPr id="6" name="Group 33"/>
            <p:cNvGrpSpPr>
              <a:grpSpLocks/>
            </p:cNvGrpSpPr>
            <p:nvPr/>
          </p:nvGrpSpPr>
          <p:grpSpPr bwMode="auto">
            <a:xfrm>
              <a:off x="3490" y="2161"/>
              <a:ext cx="1830" cy="1844"/>
              <a:chOff x="425" y="2161"/>
              <a:chExt cx="1830" cy="1844"/>
            </a:xfrm>
          </p:grpSpPr>
          <p:sp>
            <p:nvSpPr>
              <p:cNvPr id="256" name="Rectangle 34"/>
              <p:cNvSpPr>
                <a:spLocks noChangeArrowheads="1"/>
              </p:cNvSpPr>
              <p:nvPr/>
            </p:nvSpPr>
            <p:spPr bwMode="auto">
              <a:xfrm>
                <a:off x="433" y="2167"/>
                <a:ext cx="1814" cy="1814"/>
              </a:xfrm>
              <a:prstGeom prst="rect">
                <a:avLst/>
              </a:prstGeom>
              <a:noFill/>
              <a:ln w="25400">
                <a:solidFill>
                  <a:schemeClr val="tx1"/>
                </a:solidFill>
                <a:miter lim="800000"/>
                <a:headEnd/>
                <a:tailEnd/>
              </a:ln>
            </p:spPr>
            <p:txBody>
              <a:bodyPr wrap="none" anchor="ctr"/>
              <a:lstStyle/>
              <a:p>
                <a:endParaRPr lang="en-US"/>
              </a:p>
            </p:txBody>
          </p:sp>
          <p:sp>
            <p:nvSpPr>
              <p:cNvPr id="257" name="Line 35"/>
              <p:cNvSpPr>
                <a:spLocks noChangeShapeType="1"/>
              </p:cNvSpPr>
              <p:nvPr/>
            </p:nvSpPr>
            <p:spPr bwMode="auto">
              <a:xfrm>
                <a:off x="660" y="2161"/>
                <a:ext cx="0" cy="1822"/>
              </a:xfrm>
              <a:prstGeom prst="line">
                <a:avLst/>
              </a:prstGeom>
              <a:noFill/>
              <a:ln w="9525">
                <a:solidFill>
                  <a:schemeClr val="tx1"/>
                </a:solidFill>
                <a:prstDash val="sysDot"/>
                <a:miter lim="800000"/>
                <a:headEnd/>
                <a:tailEnd/>
              </a:ln>
            </p:spPr>
            <p:txBody>
              <a:bodyPr wrap="none"/>
              <a:lstStyle/>
              <a:p>
                <a:endParaRPr lang="en-US"/>
              </a:p>
            </p:txBody>
          </p:sp>
          <p:sp>
            <p:nvSpPr>
              <p:cNvPr id="258" name="Line 36"/>
              <p:cNvSpPr>
                <a:spLocks noChangeShapeType="1"/>
              </p:cNvSpPr>
              <p:nvPr/>
            </p:nvSpPr>
            <p:spPr bwMode="auto">
              <a:xfrm>
                <a:off x="887" y="2167"/>
                <a:ext cx="0" cy="1822"/>
              </a:xfrm>
              <a:prstGeom prst="line">
                <a:avLst/>
              </a:prstGeom>
              <a:noFill/>
              <a:ln w="9525">
                <a:solidFill>
                  <a:schemeClr val="tx1"/>
                </a:solidFill>
                <a:prstDash val="sysDot"/>
                <a:miter lim="800000"/>
                <a:headEnd/>
                <a:tailEnd/>
              </a:ln>
            </p:spPr>
            <p:txBody>
              <a:bodyPr wrap="none"/>
              <a:lstStyle/>
              <a:p>
                <a:endParaRPr lang="en-US"/>
              </a:p>
            </p:txBody>
          </p:sp>
          <p:sp>
            <p:nvSpPr>
              <p:cNvPr id="259" name="Line 37"/>
              <p:cNvSpPr>
                <a:spLocks noChangeShapeType="1"/>
              </p:cNvSpPr>
              <p:nvPr/>
            </p:nvSpPr>
            <p:spPr bwMode="auto">
              <a:xfrm>
                <a:off x="1114" y="2167"/>
                <a:ext cx="0" cy="1822"/>
              </a:xfrm>
              <a:prstGeom prst="line">
                <a:avLst/>
              </a:prstGeom>
              <a:noFill/>
              <a:ln w="9525">
                <a:solidFill>
                  <a:schemeClr val="tx1"/>
                </a:solidFill>
                <a:prstDash val="sysDot"/>
                <a:miter lim="800000"/>
                <a:headEnd/>
                <a:tailEnd/>
              </a:ln>
            </p:spPr>
            <p:txBody>
              <a:bodyPr wrap="none"/>
              <a:lstStyle/>
              <a:p>
                <a:endParaRPr lang="en-US"/>
              </a:p>
            </p:txBody>
          </p:sp>
          <p:sp>
            <p:nvSpPr>
              <p:cNvPr id="260" name="Line 38"/>
              <p:cNvSpPr>
                <a:spLocks noChangeShapeType="1"/>
              </p:cNvSpPr>
              <p:nvPr/>
            </p:nvSpPr>
            <p:spPr bwMode="auto">
              <a:xfrm>
                <a:off x="1341" y="2167"/>
                <a:ext cx="0" cy="1822"/>
              </a:xfrm>
              <a:prstGeom prst="line">
                <a:avLst/>
              </a:prstGeom>
              <a:noFill/>
              <a:ln w="9525">
                <a:solidFill>
                  <a:schemeClr val="tx1"/>
                </a:solidFill>
                <a:prstDash val="sysDot"/>
                <a:miter lim="800000"/>
                <a:headEnd/>
                <a:tailEnd/>
              </a:ln>
            </p:spPr>
            <p:txBody>
              <a:bodyPr wrap="none"/>
              <a:lstStyle/>
              <a:p>
                <a:endParaRPr lang="en-US"/>
              </a:p>
            </p:txBody>
          </p:sp>
          <p:sp>
            <p:nvSpPr>
              <p:cNvPr id="261" name="Line 39"/>
              <p:cNvSpPr>
                <a:spLocks noChangeShapeType="1"/>
              </p:cNvSpPr>
              <p:nvPr/>
            </p:nvSpPr>
            <p:spPr bwMode="auto">
              <a:xfrm>
                <a:off x="1568" y="2183"/>
                <a:ext cx="0" cy="1822"/>
              </a:xfrm>
              <a:prstGeom prst="line">
                <a:avLst/>
              </a:prstGeom>
              <a:noFill/>
              <a:ln w="9525">
                <a:solidFill>
                  <a:schemeClr val="tx1"/>
                </a:solidFill>
                <a:prstDash val="sysDot"/>
                <a:miter lim="800000"/>
                <a:headEnd/>
                <a:tailEnd/>
              </a:ln>
            </p:spPr>
            <p:txBody>
              <a:bodyPr wrap="none"/>
              <a:lstStyle/>
              <a:p>
                <a:endParaRPr lang="en-US"/>
              </a:p>
            </p:txBody>
          </p:sp>
          <p:sp>
            <p:nvSpPr>
              <p:cNvPr id="262" name="Line 40"/>
              <p:cNvSpPr>
                <a:spLocks noChangeShapeType="1"/>
              </p:cNvSpPr>
              <p:nvPr/>
            </p:nvSpPr>
            <p:spPr bwMode="auto">
              <a:xfrm>
                <a:off x="1795" y="2183"/>
                <a:ext cx="0" cy="1822"/>
              </a:xfrm>
              <a:prstGeom prst="line">
                <a:avLst/>
              </a:prstGeom>
              <a:noFill/>
              <a:ln w="9525">
                <a:solidFill>
                  <a:schemeClr val="tx1"/>
                </a:solidFill>
                <a:prstDash val="sysDot"/>
                <a:miter lim="800000"/>
                <a:headEnd/>
                <a:tailEnd/>
              </a:ln>
            </p:spPr>
            <p:txBody>
              <a:bodyPr wrap="none"/>
              <a:lstStyle/>
              <a:p>
                <a:endParaRPr lang="en-US"/>
              </a:p>
            </p:txBody>
          </p:sp>
          <p:sp>
            <p:nvSpPr>
              <p:cNvPr id="263" name="Line 41"/>
              <p:cNvSpPr>
                <a:spLocks noChangeShapeType="1"/>
              </p:cNvSpPr>
              <p:nvPr/>
            </p:nvSpPr>
            <p:spPr bwMode="auto">
              <a:xfrm>
                <a:off x="2022" y="2183"/>
                <a:ext cx="0" cy="1822"/>
              </a:xfrm>
              <a:prstGeom prst="line">
                <a:avLst/>
              </a:prstGeom>
              <a:noFill/>
              <a:ln w="9525">
                <a:solidFill>
                  <a:schemeClr val="tx1"/>
                </a:solidFill>
                <a:prstDash val="sysDot"/>
                <a:miter lim="800000"/>
                <a:headEnd/>
                <a:tailEnd/>
              </a:ln>
            </p:spPr>
            <p:txBody>
              <a:bodyPr wrap="none"/>
              <a:lstStyle/>
              <a:p>
                <a:endParaRPr lang="en-US"/>
              </a:p>
            </p:txBody>
          </p:sp>
          <p:sp>
            <p:nvSpPr>
              <p:cNvPr id="264" name="Line 42"/>
              <p:cNvSpPr>
                <a:spLocks noChangeShapeType="1"/>
              </p:cNvSpPr>
              <p:nvPr/>
            </p:nvSpPr>
            <p:spPr bwMode="auto">
              <a:xfrm rot="-5400000">
                <a:off x="1336" y="1499"/>
                <a:ext cx="0" cy="1822"/>
              </a:xfrm>
              <a:prstGeom prst="line">
                <a:avLst/>
              </a:prstGeom>
              <a:noFill/>
              <a:ln w="9525">
                <a:solidFill>
                  <a:schemeClr val="tx1"/>
                </a:solidFill>
                <a:prstDash val="sysDot"/>
                <a:miter lim="800000"/>
                <a:headEnd/>
                <a:tailEnd/>
              </a:ln>
            </p:spPr>
            <p:txBody>
              <a:bodyPr wrap="none"/>
              <a:lstStyle/>
              <a:p>
                <a:endParaRPr lang="en-US"/>
              </a:p>
            </p:txBody>
          </p:sp>
          <p:sp>
            <p:nvSpPr>
              <p:cNvPr id="265" name="Line 43"/>
              <p:cNvSpPr>
                <a:spLocks noChangeShapeType="1"/>
              </p:cNvSpPr>
              <p:nvPr/>
            </p:nvSpPr>
            <p:spPr bwMode="auto">
              <a:xfrm rot="-5400000">
                <a:off x="1336" y="1726"/>
                <a:ext cx="0" cy="1822"/>
              </a:xfrm>
              <a:prstGeom prst="line">
                <a:avLst/>
              </a:prstGeom>
              <a:noFill/>
              <a:ln w="9525">
                <a:solidFill>
                  <a:schemeClr val="tx1"/>
                </a:solidFill>
                <a:prstDash val="sysDot"/>
                <a:miter lim="800000"/>
                <a:headEnd/>
                <a:tailEnd/>
              </a:ln>
            </p:spPr>
            <p:txBody>
              <a:bodyPr wrap="none"/>
              <a:lstStyle/>
              <a:p>
                <a:endParaRPr lang="en-US"/>
              </a:p>
            </p:txBody>
          </p:sp>
          <p:sp>
            <p:nvSpPr>
              <p:cNvPr id="266" name="Line 44"/>
              <p:cNvSpPr>
                <a:spLocks noChangeShapeType="1"/>
              </p:cNvSpPr>
              <p:nvPr/>
            </p:nvSpPr>
            <p:spPr bwMode="auto">
              <a:xfrm rot="-5400000">
                <a:off x="1344" y="1953"/>
                <a:ext cx="0" cy="1822"/>
              </a:xfrm>
              <a:prstGeom prst="line">
                <a:avLst/>
              </a:prstGeom>
              <a:noFill/>
              <a:ln w="9525">
                <a:solidFill>
                  <a:schemeClr val="tx1"/>
                </a:solidFill>
                <a:prstDash val="sysDot"/>
                <a:miter lim="800000"/>
                <a:headEnd/>
                <a:tailEnd/>
              </a:ln>
            </p:spPr>
            <p:txBody>
              <a:bodyPr wrap="none"/>
              <a:lstStyle/>
              <a:p>
                <a:endParaRPr lang="en-US"/>
              </a:p>
            </p:txBody>
          </p:sp>
          <p:sp>
            <p:nvSpPr>
              <p:cNvPr id="267" name="Line 45"/>
              <p:cNvSpPr>
                <a:spLocks noChangeShapeType="1"/>
              </p:cNvSpPr>
              <p:nvPr/>
            </p:nvSpPr>
            <p:spPr bwMode="auto">
              <a:xfrm rot="-5400000">
                <a:off x="1344" y="2180"/>
                <a:ext cx="0" cy="1822"/>
              </a:xfrm>
              <a:prstGeom prst="line">
                <a:avLst/>
              </a:prstGeom>
              <a:noFill/>
              <a:ln w="9525">
                <a:solidFill>
                  <a:schemeClr val="tx1"/>
                </a:solidFill>
                <a:prstDash val="sysDot"/>
                <a:miter lim="800000"/>
                <a:headEnd/>
                <a:tailEnd/>
              </a:ln>
            </p:spPr>
            <p:txBody>
              <a:bodyPr wrap="none"/>
              <a:lstStyle/>
              <a:p>
                <a:endParaRPr lang="en-US"/>
              </a:p>
            </p:txBody>
          </p:sp>
          <p:sp>
            <p:nvSpPr>
              <p:cNvPr id="268" name="Line 46"/>
              <p:cNvSpPr>
                <a:spLocks noChangeShapeType="1"/>
              </p:cNvSpPr>
              <p:nvPr/>
            </p:nvSpPr>
            <p:spPr bwMode="auto">
              <a:xfrm rot="-5400000">
                <a:off x="1336" y="2407"/>
                <a:ext cx="0" cy="1822"/>
              </a:xfrm>
              <a:prstGeom prst="line">
                <a:avLst/>
              </a:prstGeom>
              <a:noFill/>
              <a:ln w="9525">
                <a:solidFill>
                  <a:schemeClr val="tx1"/>
                </a:solidFill>
                <a:prstDash val="sysDot"/>
                <a:miter lim="800000"/>
                <a:headEnd/>
                <a:tailEnd/>
              </a:ln>
            </p:spPr>
            <p:txBody>
              <a:bodyPr wrap="none"/>
              <a:lstStyle/>
              <a:p>
                <a:endParaRPr lang="en-US"/>
              </a:p>
            </p:txBody>
          </p:sp>
          <p:sp>
            <p:nvSpPr>
              <p:cNvPr id="269" name="Line 47"/>
              <p:cNvSpPr>
                <a:spLocks noChangeShapeType="1"/>
              </p:cNvSpPr>
              <p:nvPr/>
            </p:nvSpPr>
            <p:spPr bwMode="auto">
              <a:xfrm rot="-5400000">
                <a:off x="1344" y="2634"/>
                <a:ext cx="0" cy="1822"/>
              </a:xfrm>
              <a:prstGeom prst="line">
                <a:avLst/>
              </a:prstGeom>
              <a:noFill/>
              <a:ln w="9525">
                <a:solidFill>
                  <a:schemeClr val="tx1"/>
                </a:solidFill>
                <a:prstDash val="sysDot"/>
                <a:miter lim="800000"/>
                <a:headEnd/>
                <a:tailEnd/>
              </a:ln>
            </p:spPr>
            <p:txBody>
              <a:bodyPr wrap="none"/>
              <a:lstStyle/>
              <a:p>
                <a:endParaRPr lang="en-US"/>
              </a:p>
            </p:txBody>
          </p:sp>
          <p:sp>
            <p:nvSpPr>
              <p:cNvPr id="270" name="Line 48"/>
              <p:cNvSpPr>
                <a:spLocks noChangeShapeType="1"/>
              </p:cNvSpPr>
              <p:nvPr/>
            </p:nvSpPr>
            <p:spPr bwMode="auto">
              <a:xfrm rot="-5400000">
                <a:off x="1344" y="2861"/>
                <a:ext cx="0" cy="1822"/>
              </a:xfrm>
              <a:prstGeom prst="line">
                <a:avLst/>
              </a:prstGeom>
              <a:noFill/>
              <a:ln w="9525">
                <a:solidFill>
                  <a:schemeClr val="tx1"/>
                </a:solidFill>
                <a:prstDash val="sysDot"/>
                <a:miter lim="800000"/>
                <a:headEnd/>
                <a:tailEnd/>
              </a:ln>
            </p:spPr>
            <p:txBody>
              <a:bodyPr wrap="none"/>
              <a:lstStyle/>
              <a:p>
                <a:endParaRPr lang="en-US"/>
              </a:p>
            </p:txBody>
          </p:sp>
        </p:grpSp>
        <p:grpSp>
          <p:nvGrpSpPr>
            <p:cNvPr id="7" name="Group 60"/>
            <p:cNvGrpSpPr>
              <a:grpSpLocks/>
            </p:cNvGrpSpPr>
            <p:nvPr/>
          </p:nvGrpSpPr>
          <p:grpSpPr bwMode="auto">
            <a:xfrm>
              <a:off x="3725" y="3306"/>
              <a:ext cx="464" cy="466"/>
              <a:chOff x="793" y="1242"/>
              <a:chExt cx="464" cy="466"/>
            </a:xfrm>
          </p:grpSpPr>
          <p:sp>
            <p:nvSpPr>
              <p:cNvPr id="247" name="Rectangle 61"/>
              <p:cNvSpPr>
                <a:spLocks noChangeArrowheads="1"/>
              </p:cNvSpPr>
              <p:nvPr/>
            </p:nvSpPr>
            <p:spPr bwMode="auto">
              <a:xfrm>
                <a:off x="798" y="1477"/>
                <a:ext cx="227" cy="227"/>
              </a:xfrm>
              <a:prstGeom prst="rect">
                <a:avLst/>
              </a:prstGeom>
              <a:solidFill>
                <a:schemeClr val="accent1"/>
              </a:solidFill>
              <a:ln w="12700">
                <a:noFill/>
                <a:miter lim="800000"/>
                <a:headEnd/>
                <a:tailEnd/>
              </a:ln>
            </p:spPr>
            <p:txBody>
              <a:bodyPr wrap="none" anchor="ctr"/>
              <a:lstStyle/>
              <a:p>
                <a:endParaRPr lang="en-US"/>
              </a:p>
            </p:txBody>
          </p:sp>
          <p:sp>
            <p:nvSpPr>
              <p:cNvPr id="248" name="Rectangle 62"/>
              <p:cNvSpPr>
                <a:spLocks noChangeArrowheads="1"/>
              </p:cNvSpPr>
              <p:nvPr/>
            </p:nvSpPr>
            <p:spPr bwMode="auto">
              <a:xfrm>
                <a:off x="797" y="1242"/>
                <a:ext cx="227" cy="227"/>
              </a:xfrm>
              <a:prstGeom prst="rect">
                <a:avLst/>
              </a:prstGeom>
              <a:solidFill>
                <a:schemeClr val="accent1"/>
              </a:solidFill>
              <a:ln w="12700">
                <a:noFill/>
                <a:miter lim="800000"/>
                <a:headEnd/>
                <a:tailEnd/>
              </a:ln>
            </p:spPr>
            <p:txBody>
              <a:bodyPr wrap="none" anchor="ctr"/>
              <a:lstStyle/>
              <a:p>
                <a:endParaRPr lang="en-US"/>
              </a:p>
            </p:txBody>
          </p:sp>
          <p:sp>
            <p:nvSpPr>
              <p:cNvPr id="249" name="Rectangle 63"/>
              <p:cNvSpPr>
                <a:spLocks noChangeArrowheads="1"/>
              </p:cNvSpPr>
              <p:nvPr/>
            </p:nvSpPr>
            <p:spPr bwMode="auto">
              <a:xfrm>
                <a:off x="1030" y="1477"/>
                <a:ext cx="227" cy="227"/>
              </a:xfrm>
              <a:prstGeom prst="rect">
                <a:avLst/>
              </a:prstGeom>
              <a:solidFill>
                <a:schemeClr val="accent1"/>
              </a:solidFill>
              <a:ln w="12700">
                <a:noFill/>
                <a:miter lim="800000"/>
                <a:headEnd/>
                <a:tailEnd/>
              </a:ln>
            </p:spPr>
            <p:txBody>
              <a:bodyPr wrap="none" anchor="ctr"/>
              <a:lstStyle/>
              <a:p>
                <a:endParaRPr lang="en-US"/>
              </a:p>
            </p:txBody>
          </p:sp>
          <p:sp>
            <p:nvSpPr>
              <p:cNvPr id="250" name="Line 64"/>
              <p:cNvSpPr>
                <a:spLocks noChangeShapeType="1"/>
              </p:cNvSpPr>
              <p:nvPr/>
            </p:nvSpPr>
            <p:spPr bwMode="auto">
              <a:xfrm flipV="1">
                <a:off x="798" y="1242"/>
                <a:ext cx="0" cy="462"/>
              </a:xfrm>
              <a:prstGeom prst="line">
                <a:avLst/>
              </a:prstGeom>
              <a:noFill/>
              <a:ln w="19050">
                <a:solidFill>
                  <a:schemeClr val="tx1"/>
                </a:solidFill>
                <a:miter lim="800000"/>
                <a:headEnd/>
                <a:tailEnd/>
              </a:ln>
            </p:spPr>
            <p:txBody>
              <a:bodyPr wrap="none"/>
              <a:lstStyle/>
              <a:p>
                <a:endParaRPr lang="en-US"/>
              </a:p>
            </p:txBody>
          </p:sp>
          <p:sp>
            <p:nvSpPr>
              <p:cNvPr id="251" name="Line 65"/>
              <p:cNvSpPr>
                <a:spLocks noChangeShapeType="1"/>
              </p:cNvSpPr>
              <p:nvPr/>
            </p:nvSpPr>
            <p:spPr bwMode="auto">
              <a:xfrm rot="16200000" flipV="1">
                <a:off x="1024" y="1473"/>
                <a:ext cx="0" cy="462"/>
              </a:xfrm>
              <a:prstGeom prst="line">
                <a:avLst/>
              </a:prstGeom>
              <a:noFill/>
              <a:ln w="19050">
                <a:solidFill>
                  <a:schemeClr val="tx1"/>
                </a:solidFill>
                <a:miter lim="800000"/>
                <a:headEnd/>
                <a:tailEnd/>
              </a:ln>
            </p:spPr>
            <p:txBody>
              <a:bodyPr wrap="none"/>
              <a:lstStyle/>
              <a:p>
                <a:endParaRPr lang="en-US"/>
              </a:p>
            </p:txBody>
          </p:sp>
          <p:sp>
            <p:nvSpPr>
              <p:cNvPr id="252" name="Line 66"/>
              <p:cNvSpPr>
                <a:spLocks noChangeShapeType="1"/>
              </p:cNvSpPr>
              <p:nvPr/>
            </p:nvSpPr>
            <p:spPr bwMode="auto">
              <a:xfrm rot="16200000" flipV="1">
                <a:off x="909" y="1126"/>
                <a:ext cx="0" cy="231"/>
              </a:xfrm>
              <a:prstGeom prst="line">
                <a:avLst/>
              </a:prstGeom>
              <a:noFill/>
              <a:ln w="19050">
                <a:solidFill>
                  <a:schemeClr val="tx1"/>
                </a:solidFill>
                <a:miter lim="800000"/>
                <a:headEnd/>
                <a:tailEnd/>
              </a:ln>
            </p:spPr>
            <p:txBody>
              <a:bodyPr wrap="none"/>
              <a:lstStyle/>
              <a:p>
                <a:endParaRPr lang="en-US"/>
              </a:p>
            </p:txBody>
          </p:sp>
          <p:sp>
            <p:nvSpPr>
              <p:cNvPr id="253" name="Line 67"/>
              <p:cNvSpPr>
                <a:spLocks noChangeShapeType="1"/>
              </p:cNvSpPr>
              <p:nvPr/>
            </p:nvSpPr>
            <p:spPr bwMode="auto">
              <a:xfrm rot="10800000" flipV="1">
                <a:off x="1024" y="1246"/>
                <a:ext cx="0" cy="231"/>
              </a:xfrm>
              <a:prstGeom prst="line">
                <a:avLst/>
              </a:prstGeom>
              <a:noFill/>
              <a:ln w="19050">
                <a:solidFill>
                  <a:schemeClr val="tx1"/>
                </a:solidFill>
                <a:miter lim="800000"/>
                <a:headEnd/>
                <a:tailEnd/>
              </a:ln>
            </p:spPr>
            <p:txBody>
              <a:bodyPr wrap="none"/>
              <a:lstStyle/>
              <a:p>
                <a:endParaRPr lang="en-US"/>
              </a:p>
            </p:txBody>
          </p:sp>
          <p:sp>
            <p:nvSpPr>
              <p:cNvPr id="254" name="Line 68"/>
              <p:cNvSpPr>
                <a:spLocks noChangeShapeType="1"/>
              </p:cNvSpPr>
              <p:nvPr/>
            </p:nvSpPr>
            <p:spPr bwMode="auto">
              <a:xfrm rot="16200000" flipV="1">
                <a:off x="1140" y="1353"/>
                <a:ext cx="0" cy="231"/>
              </a:xfrm>
              <a:prstGeom prst="line">
                <a:avLst/>
              </a:prstGeom>
              <a:noFill/>
              <a:ln w="19050">
                <a:solidFill>
                  <a:schemeClr val="tx1"/>
                </a:solidFill>
                <a:miter lim="800000"/>
                <a:headEnd/>
                <a:tailEnd/>
              </a:ln>
            </p:spPr>
            <p:txBody>
              <a:bodyPr wrap="none"/>
              <a:lstStyle/>
              <a:p>
                <a:endParaRPr lang="en-US"/>
              </a:p>
            </p:txBody>
          </p:sp>
          <p:sp>
            <p:nvSpPr>
              <p:cNvPr id="255" name="Line 69"/>
              <p:cNvSpPr>
                <a:spLocks noChangeShapeType="1"/>
              </p:cNvSpPr>
              <p:nvPr/>
            </p:nvSpPr>
            <p:spPr bwMode="auto">
              <a:xfrm rot="10800000" flipV="1">
                <a:off x="1257" y="1477"/>
                <a:ext cx="0" cy="231"/>
              </a:xfrm>
              <a:prstGeom prst="line">
                <a:avLst/>
              </a:prstGeom>
              <a:noFill/>
              <a:ln w="19050">
                <a:solidFill>
                  <a:schemeClr val="tx1"/>
                </a:solidFill>
                <a:miter lim="800000"/>
                <a:headEnd/>
                <a:tailEnd/>
              </a:ln>
            </p:spPr>
            <p:txBody>
              <a:bodyPr wrap="none"/>
              <a:lstStyle/>
              <a:p>
                <a:endParaRPr lang="en-US"/>
              </a:p>
            </p:txBody>
          </p:sp>
        </p:grpSp>
        <p:grpSp>
          <p:nvGrpSpPr>
            <p:cNvPr id="8" name="Group 50"/>
            <p:cNvGrpSpPr>
              <a:grpSpLocks/>
            </p:cNvGrpSpPr>
            <p:nvPr/>
          </p:nvGrpSpPr>
          <p:grpSpPr bwMode="auto">
            <a:xfrm>
              <a:off x="3713" y="2410"/>
              <a:ext cx="464" cy="466"/>
              <a:chOff x="793" y="1242"/>
              <a:chExt cx="464" cy="466"/>
            </a:xfrm>
          </p:grpSpPr>
          <p:sp>
            <p:nvSpPr>
              <p:cNvPr id="238" name="Rectangle 51"/>
              <p:cNvSpPr>
                <a:spLocks noChangeArrowheads="1"/>
              </p:cNvSpPr>
              <p:nvPr/>
            </p:nvSpPr>
            <p:spPr bwMode="auto">
              <a:xfrm>
                <a:off x="798" y="1477"/>
                <a:ext cx="227" cy="227"/>
              </a:xfrm>
              <a:prstGeom prst="rect">
                <a:avLst/>
              </a:prstGeom>
              <a:solidFill>
                <a:schemeClr val="accent1"/>
              </a:solidFill>
              <a:ln w="12700">
                <a:noFill/>
                <a:miter lim="800000"/>
                <a:headEnd/>
                <a:tailEnd/>
              </a:ln>
            </p:spPr>
            <p:txBody>
              <a:bodyPr wrap="none" anchor="ctr"/>
              <a:lstStyle/>
              <a:p>
                <a:endParaRPr lang="en-US"/>
              </a:p>
            </p:txBody>
          </p:sp>
          <p:sp>
            <p:nvSpPr>
              <p:cNvPr id="239" name="Rectangle 52"/>
              <p:cNvSpPr>
                <a:spLocks noChangeArrowheads="1"/>
              </p:cNvSpPr>
              <p:nvPr/>
            </p:nvSpPr>
            <p:spPr bwMode="auto">
              <a:xfrm>
                <a:off x="797" y="1242"/>
                <a:ext cx="227" cy="227"/>
              </a:xfrm>
              <a:prstGeom prst="rect">
                <a:avLst/>
              </a:prstGeom>
              <a:solidFill>
                <a:schemeClr val="accent1"/>
              </a:solidFill>
              <a:ln w="12700">
                <a:noFill/>
                <a:miter lim="800000"/>
                <a:headEnd/>
                <a:tailEnd/>
              </a:ln>
            </p:spPr>
            <p:txBody>
              <a:bodyPr wrap="none" anchor="ctr"/>
              <a:lstStyle/>
              <a:p>
                <a:endParaRPr lang="en-US"/>
              </a:p>
            </p:txBody>
          </p:sp>
          <p:sp>
            <p:nvSpPr>
              <p:cNvPr id="240" name="Rectangle 53"/>
              <p:cNvSpPr>
                <a:spLocks noChangeArrowheads="1"/>
              </p:cNvSpPr>
              <p:nvPr/>
            </p:nvSpPr>
            <p:spPr bwMode="auto">
              <a:xfrm>
                <a:off x="1030" y="1477"/>
                <a:ext cx="227" cy="227"/>
              </a:xfrm>
              <a:prstGeom prst="rect">
                <a:avLst/>
              </a:prstGeom>
              <a:solidFill>
                <a:schemeClr val="accent1"/>
              </a:solidFill>
              <a:ln w="12700">
                <a:noFill/>
                <a:miter lim="800000"/>
                <a:headEnd/>
                <a:tailEnd/>
              </a:ln>
            </p:spPr>
            <p:txBody>
              <a:bodyPr wrap="none" anchor="ctr"/>
              <a:lstStyle/>
              <a:p>
                <a:endParaRPr lang="en-US"/>
              </a:p>
            </p:txBody>
          </p:sp>
          <p:sp>
            <p:nvSpPr>
              <p:cNvPr id="241" name="Line 54"/>
              <p:cNvSpPr>
                <a:spLocks noChangeShapeType="1"/>
              </p:cNvSpPr>
              <p:nvPr/>
            </p:nvSpPr>
            <p:spPr bwMode="auto">
              <a:xfrm flipV="1">
                <a:off x="798" y="1242"/>
                <a:ext cx="0" cy="462"/>
              </a:xfrm>
              <a:prstGeom prst="line">
                <a:avLst/>
              </a:prstGeom>
              <a:noFill/>
              <a:ln w="19050">
                <a:solidFill>
                  <a:schemeClr val="tx1"/>
                </a:solidFill>
                <a:miter lim="800000"/>
                <a:headEnd/>
                <a:tailEnd/>
              </a:ln>
            </p:spPr>
            <p:txBody>
              <a:bodyPr wrap="none"/>
              <a:lstStyle/>
              <a:p>
                <a:endParaRPr lang="en-US"/>
              </a:p>
            </p:txBody>
          </p:sp>
          <p:sp>
            <p:nvSpPr>
              <p:cNvPr id="242" name="Line 55"/>
              <p:cNvSpPr>
                <a:spLocks noChangeShapeType="1"/>
              </p:cNvSpPr>
              <p:nvPr/>
            </p:nvSpPr>
            <p:spPr bwMode="auto">
              <a:xfrm rot="16200000" flipV="1">
                <a:off x="1024" y="1473"/>
                <a:ext cx="0" cy="462"/>
              </a:xfrm>
              <a:prstGeom prst="line">
                <a:avLst/>
              </a:prstGeom>
              <a:noFill/>
              <a:ln w="19050">
                <a:solidFill>
                  <a:schemeClr val="tx1"/>
                </a:solidFill>
                <a:miter lim="800000"/>
                <a:headEnd/>
                <a:tailEnd/>
              </a:ln>
            </p:spPr>
            <p:txBody>
              <a:bodyPr wrap="none"/>
              <a:lstStyle/>
              <a:p>
                <a:endParaRPr lang="en-US"/>
              </a:p>
            </p:txBody>
          </p:sp>
          <p:sp>
            <p:nvSpPr>
              <p:cNvPr id="243" name="Line 56"/>
              <p:cNvSpPr>
                <a:spLocks noChangeShapeType="1"/>
              </p:cNvSpPr>
              <p:nvPr/>
            </p:nvSpPr>
            <p:spPr bwMode="auto">
              <a:xfrm rot="16200000" flipV="1">
                <a:off x="909" y="1126"/>
                <a:ext cx="0" cy="231"/>
              </a:xfrm>
              <a:prstGeom prst="line">
                <a:avLst/>
              </a:prstGeom>
              <a:noFill/>
              <a:ln w="19050">
                <a:solidFill>
                  <a:schemeClr val="tx1"/>
                </a:solidFill>
                <a:miter lim="800000"/>
                <a:headEnd/>
                <a:tailEnd/>
              </a:ln>
            </p:spPr>
            <p:txBody>
              <a:bodyPr wrap="none"/>
              <a:lstStyle/>
              <a:p>
                <a:endParaRPr lang="en-US"/>
              </a:p>
            </p:txBody>
          </p:sp>
          <p:sp>
            <p:nvSpPr>
              <p:cNvPr id="244" name="Line 57"/>
              <p:cNvSpPr>
                <a:spLocks noChangeShapeType="1"/>
              </p:cNvSpPr>
              <p:nvPr/>
            </p:nvSpPr>
            <p:spPr bwMode="auto">
              <a:xfrm rot="10800000" flipV="1">
                <a:off x="1024" y="1246"/>
                <a:ext cx="0" cy="231"/>
              </a:xfrm>
              <a:prstGeom prst="line">
                <a:avLst/>
              </a:prstGeom>
              <a:noFill/>
              <a:ln w="19050">
                <a:solidFill>
                  <a:schemeClr val="tx1"/>
                </a:solidFill>
                <a:miter lim="800000"/>
                <a:headEnd/>
                <a:tailEnd/>
              </a:ln>
            </p:spPr>
            <p:txBody>
              <a:bodyPr wrap="none"/>
              <a:lstStyle/>
              <a:p>
                <a:endParaRPr lang="en-US"/>
              </a:p>
            </p:txBody>
          </p:sp>
          <p:sp>
            <p:nvSpPr>
              <p:cNvPr id="245" name="Line 58"/>
              <p:cNvSpPr>
                <a:spLocks noChangeShapeType="1"/>
              </p:cNvSpPr>
              <p:nvPr/>
            </p:nvSpPr>
            <p:spPr bwMode="auto">
              <a:xfrm rot="16200000" flipV="1">
                <a:off x="1140" y="1353"/>
                <a:ext cx="0" cy="231"/>
              </a:xfrm>
              <a:prstGeom prst="line">
                <a:avLst/>
              </a:prstGeom>
              <a:noFill/>
              <a:ln w="19050">
                <a:solidFill>
                  <a:schemeClr val="tx1"/>
                </a:solidFill>
                <a:miter lim="800000"/>
                <a:headEnd/>
                <a:tailEnd/>
              </a:ln>
            </p:spPr>
            <p:txBody>
              <a:bodyPr wrap="none"/>
              <a:lstStyle/>
              <a:p>
                <a:endParaRPr lang="en-US"/>
              </a:p>
            </p:txBody>
          </p:sp>
          <p:sp>
            <p:nvSpPr>
              <p:cNvPr id="246" name="Line 59"/>
              <p:cNvSpPr>
                <a:spLocks noChangeShapeType="1"/>
              </p:cNvSpPr>
              <p:nvPr/>
            </p:nvSpPr>
            <p:spPr bwMode="auto">
              <a:xfrm rot="10800000" flipV="1">
                <a:off x="1257" y="1477"/>
                <a:ext cx="0" cy="231"/>
              </a:xfrm>
              <a:prstGeom prst="line">
                <a:avLst/>
              </a:prstGeom>
              <a:noFill/>
              <a:ln w="19050">
                <a:solidFill>
                  <a:schemeClr val="tx1"/>
                </a:solidFill>
                <a:miter lim="800000"/>
                <a:headEnd/>
                <a:tailEnd/>
              </a:ln>
            </p:spPr>
            <p:txBody>
              <a:bodyPr wrap="none"/>
              <a:lstStyle/>
              <a:p>
                <a:endParaRPr lang="en-US"/>
              </a:p>
            </p:txBody>
          </p:sp>
        </p:grpSp>
        <p:grpSp>
          <p:nvGrpSpPr>
            <p:cNvPr id="9" name="Group 70"/>
            <p:cNvGrpSpPr>
              <a:grpSpLocks/>
            </p:cNvGrpSpPr>
            <p:nvPr/>
          </p:nvGrpSpPr>
          <p:grpSpPr bwMode="auto">
            <a:xfrm>
              <a:off x="3945" y="3091"/>
              <a:ext cx="464" cy="466"/>
              <a:chOff x="793" y="1242"/>
              <a:chExt cx="464" cy="466"/>
            </a:xfrm>
          </p:grpSpPr>
          <p:sp>
            <p:nvSpPr>
              <p:cNvPr id="229" name="Rectangle 71"/>
              <p:cNvSpPr>
                <a:spLocks noChangeArrowheads="1"/>
              </p:cNvSpPr>
              <p:nvPr/>
            </p:nvSpPr>
            <p:spPr bwMode="auto">
              <a:xfrm>
                <a:off x="798" y="1477"/>
                <a:ext cx="227" cy="227"/>
              </a:xfrm>
              <a:prstGeom prst="rect">
                <a:avLst/>
              </a:prstGeom>
              <a:solidFill>
                <a:schemeClr val="accent1"/>
              </a:solidFill>
              <a:ln w="12700">
                <a:noFill/>
                <a:miter lim="800000"/>
                <a:headEnd/>
                <a:tailEnd/>
              </a:ln>
            </p:spPr>
            <p:txBody>
              <a:bodyPr wrap="none" anchor="ctr"/>
              <a:lstStyle/>
              <a:p>
                <a:endParaRPr lang="en-US"/>
              </a:p>
            </p:txBody>
          </p:sp>
          <p:sp>
            <p:nvSpPr>
              <p:cNvPr id="230" name="Rectangle 72"/>
              <p:cNvSpPr>
                <a:spLocks noChangeArrowheads="1"/>
              </p:cNvSpPr>
              <p:nvPr/>
            </p:nvSpPr>
            <p:spPr bwMode="auto">
              <a:xfrm>
                <a:off x="797" y="1242"/>
                <a:ext cx="227" cy="227"/>
              </a:xfrm>
              <a:prstGeom prst="rect">
                <a:avLst/>
              </a:prstGeom>
              <a:solidFill>
                <a:schemeClr val="accent1"/>
              </a:solidFill>
              <a:ln w="12700">
                <a:noFill/>
                <a:miter lim="800000"/>
                <a:headEnd/>
                <a:tailEnd/>
              </a:ln>
            </p:spPr>
            <p:txBody>
              <a:bodyPr wrap="none" anchor="ctr"/>
              <a:lstStyle/>
              <a:p>
                <a:endParaRPr lang="en-US"/>
              </a:p>
            </p:txBody>
          </p:sp>
          <p:sp>
            <p:nvSpPr>
              <p:cNvPr id="231" name="Rectangle 73"/>
              <p:cNvSpPr>
                <a:spLocks noChangeArrowheads="1"/>
              </p:cNvSpPr>
              <p:nvPr/>
            </p:nvSpPr>
            <p:spPr bwMode="auto">
              <a:xfrm>
                <a:off x="1030" y="1477"/>
                <a:ext cx="227" cy="227"/>
              </a:xfrm>
              <a:prstGeom prst="rect">
                <a:avLst/>
              </a:prstGeom>
              <a:solidFill>
                <a:schemeClr val="accent1"/>
              </a:solidFill>
              <a:ln w="12700">
                <a:noFill/>
                <a:miter lim="800000"/>
                <a:headEnd/>
                <a:tailEnd/>
              </a:ln>
            </p:spPr>
            <p:txBody>
              <a:bodyPr wrap="none" anchor="ctr"/>
              <a:lstStyle/>
              <a:p>
                <a:endParaRPr lang="en-US"/>
              </a:p>
            </p:txBody>
          </p:sp>
          <p:sp>
            <p:nvSpPr>
              <p:cNvPr id="232" name="Line 74"/>
              <p:cNvSpPr>
                <a:spLocks noChangeShapeType="1"/>
              </p:cNvSpPr>
              <p:nvPr/>
            </p:nvSpPr>
            <p:spPr bwMode="auto">
              <a:xfrm flipV="1">
                <a:off x="798" y="1242"/>
                <a:ext cx="0" cy="462"/>
              </a:xfrm>
              <a:prstGeom prst="line">
                <a:avLst/>
              </a:prstGeom>
              <a:noFill/>
              <a:ln w="19050">
                <a:solidFill>
                  <a:schemeClr val="tx1"/>
                </a:solidFill>
                <a:miter lim="800000"/>
                <a:headEnd/>
                <a:tailEnd/>
              </a:ln>
            </p:spPr>
            <p:txBody>
              <a:bodyPr wrap="none"/>
              <a:lstStyle/>
              <a:p>
                <a:endParaRPr lang="en-US"/>
              </a:p>
            </p:txBody>
          </p:sp>
          <p:sp>
            <p:nvSpPr>
              <p:cNvPr id="233" name="Line 75"/>
              <p:cNvSpPr>
                <a:spLocks noChangeShapeType="1"/>
              </p:cNvSpPr>
              <p:nvPr/>
            </p:nvSpPr>
            <p:spPr bwMode="auto">
              <a:xfrm rot="16200000" flipV="1">
                <a:off x="1024" y="1473"/>
                <a:ext cx="0" cy="462"/>
              </a:xfrm>
              <a:prstGeom prst="line">
                <a:avLst/>
              </a:prstGeom>
              <a:noFill/>
              <a:ln w="19050">
                <a:solidFill>
                  <a:schemeClr val="tx1"/>
                </a:solidFill>
                <a:miter lim="800000"/>
                <a:headEnd/>
                <a:tailEnd/>
              </a:ln>
            </p:spPr>
            <p:txBody>
              <a:bodyPr wrap="none"/>
              <a:lstStyle/>
              <a:p>
                <a:endParaRPr lang="en-US"/>
              </a:p>
            </p:txBody>
          </p:sp>
          <p:sp>
            <p:nvSpPr>
              <p:cNvPr id="234" name="Line 76"/>
              <p:cNvSpPr>
                <a:spLocks noChangeShapeType="1"/>
              </p:cNvSpPr>
              <p:nvPr/>
            </p:nvSpPr>
            <p:spPr bwMode="auto">
              <a:xfrm rot="16200000" flipV="1">
                <a:off x="909" y="1126"/>
                <a:ext cx="0" cy="231"/>
              </a:xfrm>
              <a:prstGeom prst="line">
                <a:avLst/>
              </a:prstGeom>
              <a:noFill/>
              <a:ln w="19050">
                <a:solidFill>
                  <a:schemeClr val="tx1"/>
                </a:solidFill>
                <a:miter lim="800000"/>
                <a:headEnd/>
                <a:tailEnd/>
              </a:ln>
            </p:spPr>
            <p:txBody>
              <a:bodyPr wrap="none"/>
              <a:lstStyle/>
              <a:p>
                <a:endParaRPr lang="en-US"/>
              </a:p>
            </p:txBody>
          </p:sp>
          <p:sp>
            <p:nvSpPr>
              <p:cNvPr id="235" name="Line 77"/>
              <p:cNvSpPr>
                <a:spLocks noChangeShapeType="1"/>
              </p:cNvSpPr>
              <p:nvPr/>
            </p:nvSpPr>
            <p:spPr bwMode="auto">
              <a:xfrm rot="10800000" flipV="1">
                <a:off x="1024" y="1246"/>
                <a:ext cx="0" cy="231"/>
              </a:xfrm>
              <a:prstGeom prst="line">
                <a:avLst/>
              </a:prstGeom>
              <a:noFill/>
              <a:ln w="19050">
                <a:solidFill>
                  <a:schemeClr val="tx1"/>
                </a:solidFill>
                <a:miter lim="800000"/>
                <a:headEnd/>
                <a:tailEnd/>
              </a:ln>
            </p:spPr>
            <p:txBody>
              <a:bodyPr wrap="none"/>
              <a:lstStyle/>
              <a:p>
                <a:endParaRPr lang="en-US"/>
              </a:p>
            </p:txBody>
          </p:sp>
          <p:sp>
            <p:nvSpPr>
              <p:cNvPr id="236" name="Line 78"/>
              <p:cNvSpPr>
                <a:spLocks noChangeShapeType="1"/>
              </p:cNvSpPr>
              <p:nvPr/>
            </p:nvSpPr>
            <p:spPr bwMode="auto">
              <a:xfrm rot="16200000" flipV="1">
                <a:off x="1140" y="1353"/>
                <a:ext cx="0" cy="231"/>
              </a:xfrm>
              <a:prstGeom prst="line">
                <a:avLst/>
              </a:prstGeom>
              <a:noFill/>
              <a:ln w="19050">
                <a:solidFill>
                  <a:schemeClr val="tx1"/>
                </a:solidFill>
                <a:miter lim="800000"/>
                <a:headEnd/>
                <a:tailEnd/>
              </a:ln>
            </p:spPr>
            <p:txBody>
              <a:bodyPr wrap="none"/>
              <a:lstStyle/>
              <a:p>
                <a:endParaRPr lang="en-US"/>
              </a:p>
            </p:txBody>
          </p:sp>
          <p:sp>
            <p:nvSpPr>
              <p:cNvPr id="237" name="Line 79"/>
              <p:cNvSpPr>
                <a:spLocks noChangeShapeType="1"/>
              </p:cNvSpPr>
              <p:nvPr/>
            </p:nvSpPr>
            <p:spPr bwMode="auto">
              <a:xfrm rot="10800000" flipV="1">
                <a:off x="1257" y="1477"/>
                <a:ext cx="0" cy="231"/>
              </a:xfrm>
              <a:prstGeom prst="line">
                <a:avLst/>
              </a:prstGeom>
              <a:noFill/>
              <a:ln w="19050">
                <a:solidFill>
                  <a:schemeClr val="tx1"/>
                </a:solidFill>
                <a:miter lim="800000"/>
                <a:headEnd/>
                <a:tailEnd/>
              </a:ln>
            </p:spPr>
            <p:txBody>
              <a:bodyPr wrap="none"/>
              <a:lstStyle/>
              <a:p>
                <a:endParaRPr lang="en-US"/>
              </a:p>
            </p:txBody>
          </p:sp>
        </p:grpSp>
        <p:grpSp>
          <p:nvGrpSpPr>
            <p:cNvPr id="10" name="Group 80"/>
            <p:cNvGrpSpPr>
              <a:grpSpLocks/>
            </p:cNvGrpSpPr>
            <p:nvPr/>
          </p:nvGrpSpPr>
          <p:grpSpPr bwMode="auto">
            <a:xfrm>
              <a:off x="3497" y="2629"/>
              <a:ext cx="464" cy="466"/>
              <a:chOff x="793" y="1242"/>
              <a:chExt cx="464" cy="466"/>
            </a:xfrm>
          </p:grpSpPr>
          <p:sp>
            <p:nvSpPr>
              <p:cNvPr id="220" name="Rectangle 81"/>
              <p:cNvSpPr>
                <a:spLocks noChangeArrowheads="1"/>
              </p:cNvSpPr>
              <p:nvPr/>
            </p:nvSpPr>
            <p:spPr bwMode="auto">
              <a:xfrm>
                <a:off x="798" y="1477"/>
                <a:ext cx="227" cy="227"/>
              </a:xfrm>
              <a:prstGeom prst="rect">
                <a:avLst/>
              </a:prstGeom>
              <a:solidFill>
                <a:schemeClr val="accent1"/>
              </a:solidFill>
              <a:ln w="12700">
                <a:noFill/>
                <a:miter lim="800000"/>
                <a:headEnd/>
                <a:tailEnd/>
              </a:ln>
            </p:spPr>
            <p:txBody>
              <a:bodyPr wrap="none" anchor="ctr"/>
              <a:lstStyle/>
              <a:p>
                <a:endParaRPr lang="en-US"/>
              </a:p>
            </p:txBody>
          </p:sp>
          <p:sp>
            <p:nvSpPr>
              <p:cNvPr id="221" name="Rectangle 82"/>
              <p:cNvSpPr>
                <a:spLocks noChangeArrowheads="1"/>
              </p:cNvSpPr>
              <p:nvPr/>
            </p:nvSpPr>
            <p:spPr bwMode="auto">
              <a:xfrm>
                <a:off x="797" y="1242"/>
                <a:ext cx="227" cy="227"/>
              </a:xfrm>
              <a:prstGeom prst="rect">
                <a:avLst/>
              </a:prstGeom>
              <a:solidFill>
                <a:schemeClr val="accent1"/>
              </a:solidFill>
              <a:ln w="12700">
                <a:noFill/>
                <a:miter lim="800000"/>
                <a:headEnd/>
                <a:tailEnd/>
              </a:ln>
            </p:spPr>
            <p:txBody>
              <a:bodyPr wrap="none" anchor="ctr"/>
              <a:lstStyle/>
              <a:p>
                <a:endParaRPr lang="en-US"/>
              </a:p>
            </p:txBody>
          </p:sp>
          <p:sp>
            <p:nvSpPr>
              <p:cNvPr id="222" name="Rectangle 83"/>
              <p:cNvSpPr>
                <a:spLocks noChangeArrowheads="1"/>
              </p:cNvSpPr>
              <p:nvPr/>
            </p:nvSpPr>
            <p:spPr bwMode="auto">
              <a:xfrm>
                <a:off x="1030" y="1477"/>
                <a:ext cx="227" cy="227"/>
              </a:xfrm>
              <a:prstGeom prst="rect">
                <a:avLst/>
              </a:prstGeom>
              <a:solidFill>
                <a:schemeClr val="accent1"/>
              </a:solidFill>
              <a:ln w="12700">
                <a:noFill/>
                <a:miter lim="800000"/>
                <a:headEnd/>
                <a:tailEnd/>
              </a:ln>
            </p:spPr>
            <p:txBody>
              <a:bodyPr wrap="none" anchor="ctr"/>
              <a:lstStyle/>
              <a:p>
                <a:endParaRPr lang="en-US"/>
              </a:p>
            </p:txBody>
          </p:sp>
          <p:sp>
            <p:nvSpPr>
              <p:cNvPr id="223" name="Line 84"/>
              <p:cNvSpPr>
                <a:spLocks noChangeShapeType="1"/>
              </p:cNvSpPr>
              <p:nvPr/>
            </p:nvSpPr>
            <p:spPr bwMode="auto">
              <a:xfrm flipV="1">
                <a:off x="798" y="1242"/>
                <a:ext cx="0" cy="462"/>
              </a:xfrm>
              <a:prstGeom prst="line">
                <a:avLst/>
              </a:prstGeom>
              <a:noFill/>
              <a:ln w="19050">
                <a:solidFill>
                  <a:schemeClr val="tx1"/>
                </a:solidFill>
                <a:miter lim="800000"/>
                <a:headEnd/>
                <a:tailEnd/>
              </a:ln>
            </p:spPr>
            <p:txBody>
              <a:bodyPr wrap="none"/>
              <a:lstStyle/>
              <a:p>
                <a:endParaRPr lang="en-US"/>
              </a:p>
            </p:txBody>
          </p:sp>
          <p:sp>
            <p:nvSpPr>
              <p:cNvPr id="224" name="Line 85"/>
              <p:cNvSpPr>
                <a:spLocks noChangeShapeType="1"/>
              </p:cNvSpPr>
              <p:nvPr/>
            </p:nvSpPr>
            <p:spPr bwMode="auto">
              <a:xfrm rot="16200000" flipV="1">
                <a:off x="1024" y="1473"/>
                <a:ext cx="0" cy="462"/>
              </a:xfrm>
              <a:prstGeom prst="line">
                <a:avLst/>
              </a:prstGeom>
              <a:noFill/>
              <a:ln w="19050">
                <a:solidFill>
                  <a:schemeClr val="tx1"/>
                </a:solidFill>
                <a:miter lim="800000"/>
                <a:headEnd/>
                <a:tailEnd/>
              </a:ln>
            </p:spPr>
            <p:txBody>
              <a:bodyPr wrap="none"/>
              <a:lstStyle/>
              <a:p>
                <a:endParaRPr lang="en-US"/>
              </a:p>
            </p:txBody>
          </p:sp>
          <p:sp>
            <p:nvSpPr>
              <p:cNvPr id="225" name="Line 86"/>
              <p:cNvSpPr>
                <a:spLocks noChangeShapeType="1"/>
              </p:cNvSpPr>
              <p:nvPr/>
            </p:nvSpPr>
            <p:spPr bwMode="auto">
              <a:xfrm rot="16200000" flipV="1">
                <a:off x="909" y="1126"/>
                <a:ext cx="0" cy="231"/>
              </a:xfrm>
              <a:prstGeom prst="line">
                <a:avLst/>
              </a:prstGeom>
              <a:noFill/>
              <a:ln w="19050">
                <a:solidFill>
                  <a:schemeClr val="tx1"/>
                </a:solidFill>
                <a:miter lim="800000"/>
                <a:headEnd/>
                <a:tailEnd/>
              </a:ln>
            </p:spPr>
            <p:txBody>
              <a:bodyPr wrap="none"/>
              <a:lstStyle/>
              <a:p>
                <a:endParaRPr lang="en-US"/>
              </a:p>
            </p:txBody>
          </p:sp>
          <p:sp>
            <p:nvSpPr>
              <p:cNvPr id="226" name="Line 87"/>
              <p:cNvSpPr>
                <a:spLocks noChangeShapeType="1"/>
              </p:cNvSpPr>
              <p:nvPr/>
            </p:nvSpPr>
            <p:spPr bwMode="auto">
              <a:xfrm rot="10800000" flipV="1">
                <a:off x="1024" y="1246"/>
                <a:ext cx="0" cy="231"/>
              </a:xfrm>
              <a:prstGeom prst="line">
                <a:avLst/>
              </a:prstGeom>
              <a:noFill/>
              <a:ln w="19050">
                <a:solidFill>
                  <a:schemeClr val="tx1"/>
                </a:solidFill>
                <a:miter lim="800000"/>
                <a:headEnd/>
                <a:tailEnd/>
              </a:ln>
            </p:spPr>
            <p:txBody>
              <a:bodyPr wrap="none"/>
              <a:lstStyle/>
              <a:p>
                <a:endParaRPr lang="en-US"/>
              </a:p>
            </p:txBody>
          </p:sp>
          <p:sp>
            <p:nvSpPr>
              <p:cNvPr id="227" name="Line 88"/>
              <p:cNvSpPr>
                <a:spLocks noChangeShapeType="1"/>
              </p:cNvSpPr>
              <p:nvPr/>
            </p:nvSpPr>
            <p:spPr bwMode="auto">
              <a:xfrm rot="16200000" flipV="1">
                <a:off x="1140" y="1353"/>
                <a:ext cx="0" cy="231"/>
              </a:xfrm>
              <a:prstGeom prst="line">
                <a:avLst/>
              </a:prstGeom>
              <a:noFill/>
              <a:ln w="19050">
                <a:solidFill>
                  <a:schemeClr val="tx1"/>
                </a:solidFill>
                <a:miter lim="800000"/>
                <a:headEnd/>
                <a:tailEnd/>
              </a:ln>
            </p:spPr>
            <p:txBody>
              <a:bodyPr wrap="none"/>
              <a:lstStyle/>
              <a:p>
                <a:endParaRPr lang="en-US"/>
              </a:p>
            </p:txBody>
          </p:sp>
          <p:sp>
            <p:nvSpPr>
              <p:cNvPr id="228" name="Line 89"/>
              <p:cNvSpPr>
                <a:spLocks noChangeShapeType="1"/>
              </p:cNvSpPr>
              <p:nvPr/>
            </p:nvSpPr>
            <p:spPr bwMode="auto">
              <a:xfrm rot="10800000" flipV="1">
                <a:off x="1257" y="1477"/>
                <a:ext cx="0" cy="231"/>
              </a:xfrm>
              <a:prstGeom prst="line">
                <a:avLst/>
              </a:prstGeom>
              <a:noFill/>
              <a:ln w="19050">
                <a:solidFill>
                  <a:schemeClr val="tx1"/>
                </a:solidFill>
                <a:miter lim="800000"/>
                <a:headEnd/>
                <a:tailEnd/>
              </a:ln>
            </p:spPr>
            <p:txBody>
              <a:bodyPr wrap="none"/>
              <a:lstStyle/>
              <a:p>
                <a:endParaRPr lang="en-US"/>
              </a:p>
            </p:txBody>
          </p:sp>
        </p:grpSp>
        <p:grpSp>
          <p:nvGrpSpPr>
            <p:cNvPr id="11" name="Group 90"/>
            <p:cNvGrpSpPr>
              <a:grpSpLocks/>
            </p:cNvGrpSpPr>
            <p:nvPr/>
          </p:nvGrpSpPr>
          <p:grpSpPr bwMode="auto">
            <a:xfrm>
              <a:off x="3502" y="3523"/>
              <a:ext cx="464" cy="466"/>
              <a:chOff x="793" y="1242"/>
              <a:chExt cx="464" cy="466"/>
            </a:xfrm>
          </p:grpSpPr>
          <p:sp>
            <p:nvSpPr>
              <p:cNvPr id="211" name="Rectangle 91"/>
              <p:cNvSpPr>
                <a:spLocks noChangeArrowheads="1"/>
              </p:cNvSpPr>
              <p:nvPr/>
            </p:nvSpPr>
            <p:spPr bwMode="auto">
              <a:xfrm>
                <a:off x="798" y="1477"/>
                <a:ext cx="227" cy="227"/>
              </a:xfrm>
              <a:prstGeom prst="rect">
                <a:avLst/>
              </a:prstGeom>
              <a:solidFill>
                <a:schemeClr val="accent1"/>
              </a:solidFill>
              <a:ln w="12700">
                <a:noFill/>
                <a:miter lim="800000"/>
                <a:headEnd/>
                <a:tailEnd/>
              </a:ln>
            </p:spPr>
            <p:txBody>
              <a:bodyPr wrap="none" anchor="ctr"/>
              <a:lstStyle/>
              <a:p>
                <a:endParaRPr lang="en-US"/>
              </a:p>
            </p:txBody>
          </p:sp>
          <p:sp>
            <p:nvSpPr>
              <p:cNvPr id="212" name="Rectangle 92"/>
              <p:cNvSpPr>
                <a:spLocks noChangeArrowheads="1"/>
              </p:cNvSpPr>
              <p:nvPr/>
            </p:nvSpPr>
            <p:spPr bwMode="auto">
              <a:xfrm>
                <a:off x="797" y="1242"/>
                <a:ext cx="227" cy="227"/>
              </a:xfrm>
              <a:prstGeom prst="rect">
                <a:avLst/>
              </a:prstGeom>
              <a:solidFill>
                <a:schemeClr val="accent1"/>
              </a:solidFill>
              <a:ln w="12700">
                <a:noFill/>
                <a:miter lim="800000"/>
                <a:headEnd/>
                <a:tailEnd/>
              </a:ln>
            </p:spPr>
            <p:txBody>
              <a:bodyPr wrap="none" anchor="ctr"/>
              <a:lstStyle/>
              <a:p>
                <a:endParaRPr lang="en-US"/>
              </a:p>
            </p:txBody>
          </p:sp>
          <p:sp>
            <p:nvSpPr>
              <p:cNvPr id="213" name="Rectangle 93"/>
              <p:cNvSpPr>
                <a:spLocks noChangeArrowheads="1"/>
              </p:cNvSpPr>
              <p:nvPr/>
            </p:nvSpPr>
            <p:spPr bwMode="auto">
              <a:xfrm>
                <a:off x="1030" y="1477"/>
                <a:ext cx="227" cy="227"/>
              </a:xfrm>
              <a:prstGeom prst="rect">
                <a:avLst/>
              </a:prstGeom>
              <a:solidFill>
                <a:schemeClr val="accent1"/>
              </a:solidFill>
              <a:ln w="12700">
                <a:noFill/>
                <a:miter lim="800000"/>
                <a:headEnd/>
                <a:tailEnd/>
              </a:ln>
            </p:spPr>
            <p:txBody>
              <a:bodyPr wrap="none" anchor="ctr"/>
              <a:lstStyle/>
              <a:p>
                <a:endParaRPr lang="en-US"/>
              </a:p>
            </p:txBody>
          </p:sp>
          <p:sp>
            <p:nvSpPr>
              <p:cNvPr id="214" name="Line 94"/>
              <p:cNvSpPr>
                <a:spLocks noChangeShapeType="1"/>
              </p:cNvSpPr>
              <p:nvPr/>
            </p:nvSpPr>
            <p:spPr bwMode="auto">
              <a:xfrm flipV="1">
                <a:off x="798" y="1242"/>
                <a:ext cx="0" cy="462"/>
              </a:xfrm>
              <a:prstGeom prst="line">
                <a:avLst/>
              </a:prstGeom>
              <a:noFill/>
              <a:ln w="19050">
                <a:solidFill>
                  <a:schemeClr val="tx1"/>
                </a:solidFill>
                <a:miter lim="800000"/>
                <a:headEnd/>
                <a:tailEnd/>
              </a:ln>
            </p:spPr>
            <p:txBody>
              <a:bodyPr wrap="none"/>
              <a:lstStyle/>
              <a:p>
                <a:endParaRPr lang="en-US"/>
              </a:p>
            </p:txBody>
          </p:sp>
          <p:sp>
            <p:nvSpPr>
              <p:cNvPr id="215" name="Line 95"/>
              <p:cNvSpPr>
                <a:spLocks noChangeShapeType="1"/>
              </p:cNvSpPr>
              <p:nvPr/>
            </p:nvSpPr>
            <p:spPr bwMode="auto">
              <a:xfrm rot="16200000" flipV="1">
                <a:off x="1024" y="1473"/>
                <a:ext cx="0" cy="462"/>
              </a:xfrm>
              <a:prstGeom prst="line">
                <a:avLst/>
              </a:prstGeom>
              <a:noFill/>
              <a:ln w="19050">
                <a:solidFill>
                  <a:schemeClr val="tx1"/>
                </a:solidFill>
                <a:miter lim="800000"/>
                <a:headEnd/>
                <a:tailEnd/>
              </a:ln>
            </p:spPr>
            <p:txBody>
              <a:bodyPr wrap="none"/>
              <a:lstStyle/>
              <a:p>
                <a:endParaRPr lang="en-US"/>
              </a:p>
            </p:txBody>
          </p:sp>
          <p:sp>
            <p:nvSpPr>
              <p:cNvPr id="216" name="Line 96"/>
              <p:cNvSpPr>
                <a:spLocks noChangeShapeType="1"/>
              </p:cNvSpPr>
              <p:nvPr/>
            </p:nvSpPr>
            <p:spPr bwMode="auto">
              <a:xfrm rot="16200000" flipV="1">
                <a:off x="909" y="1126"/>
                <a:ext cx="0" cy="231"/>
              </a:xfrm>
              <a:prstGeom prst="line">
                <a:avLst/>
              </a:prstGeom>
              <a:noFill/>
              <a:ln w="19050">
                <a:solidFill>
                  <a:schemeClr val="tx1"/>
                </a:solidFill>
                <a:miter lim="800000"/>
                <a:headEnd/>
                <a:tailEnd/>
              </a:ln>
            </p:spPr>
            <p:txBody>
              <a:bodyPr wrap="none"/>
              <a:lstStyle/>
              <a:p>
                <a:endParaRPr lang="en-US"/>
              </a:p>
            </p:txBody>
          </p:sp>
          <p:sp>
            <p:nvSpPr>
              <p:cNvPr id="217" name="Line 97"/>
              <p:cNvSpPr>
                <a:spLocks noChangeShapeType="1"/>
              </p:cNvSpPr>
              <p:nvPr/>
            </p:nvSpPr>
            <p:spPr bwMode="auto">
              <a:xfrm rot="10800000" flipV="1">
                <a:off x="1024" y="1246"/>
                <a:ext cx="0" cy="231"/>
              </a:xfrm>
              <a:prstGeom prst="line">
                <a:avLst/>
              </a:prstGeom>
              <a:noFill/>
              <a:ln w="19050">
                <a:solidFill>
                  <a:schemeClr val="tx1"/>
                </a:solidFill>
                <a:miter lim="800000"/>
                <a:headEnd/>
                <a:tailEnd/>
              </a:ln>
            </p:spPr>
            <p:txBody>
              <a:bodyPr wrap="none"/>
              <a:lstStyle/>
              <a:p>
                <a:endParaRPr lang="en-US"/>
              </a:p>
            </p:txBody>
          </p:sp>
          <p:sp>
            <p:nvSpPr>
              <p:cNvPr id="218" name="Line 98"/>
              <p:cNvSpPr>
                <a:spLocks noChangeShapeType="1"/>
              </p:cNvSpPr>
              <p:nvPr/>
            </p:nvSpPr>
            <p:spPr bwMode="auto">
              <a:xfrm rot="16200000" flipV="1">
                <a:off x="1140" y="1353"/>
                <a:ext cx="0" cy="231"/>
              </a:xfrm>
              <a:prstGeom prst="line">
                <a:avLst/>
              </a:prstGeom>
              <a:noFill/>
              <a:ln w="19050">
                <a:solidFill>
                  <a:schemeClr val="tx1"/>
                </a:solidFill>
                <a:miter lim="800000"/>
                <a:headEnd/>
                <a:tailEnd/>
              </a:ln>
            </p:spPr>
            <p:txBody>
              <a:bodyPr wrap="none"/>
              <a:lstStyle/>
              <a:p>
                <a:endParaRPr lang="en-US"/>
              </a:p>
            </p:txBody>
          </p:sp>
          <p:sp>
            <p:nvSpPr>
              <p:cNvPr id="219" name="Line 99"/>
              <p:cNvSpPr>
                <a:spLocks noChangeShapeType="1"/>
              </p:cNvSpPr>
              <p:nvPr/>
            </p:nvSpPr>
            <p:spPr bwMode="auto">
              <a:xfrm rot="10800000" flipV="1">
                <a:off x="1257" y="1477"/>
                <a:ext cx="0" cy="231"/>
              </a:xfrm>
              <a:prstGeom prst="line">
                <a:avLst/>
              </a:prstGeom>
              <a:noFill/>
              <a:ln w="19050">
                <a:solidFill>
                  <a:schemeClr val="tx1"/>
                </a:solidFill>
                <a:miter lim="800000"/>
                <a:headEnd/>
                <a:tailEnd/>
              </a:ln>
            </p:spPr>
            <p:txBody>
              <a:bodyPr wrap="none"/>
              <a:lstStyle/>
              <a:p>
                <a:endParaRPr lang="en-US"/>
              </a:p>
            </p:txBody>
          </p:sp>
        </p:grpSp>
        <p:grpSp>
          <p:nvGrpSpPr>
            <p:cNvPr id="12" name="Group 100"/>
            <p:cNvGrpSpPr>
              <a:grpSpLocks/>
            </p:cNvGrpSpPr>
            <p:nvPr/>
          </p:nvGrpSpPr>
          <p:grpSpPr bwMode="auto">
            <a:xfrm>
              <a:off x="4399" y="3527"/>
              <a:ext cx="464" cy="466"/>
              <a:chOff x="793" y="1242"/>
              <a:chExt cx="464" cy="466"/>
            </a:xfrm>
          </p:grpSpPr>
          <p:sp>
            <p:nvSpPr>
              <p:cNvPr id="202" name="Rectangle 101"/>
              <p:cNvSpPr>
                <a:spLocks noChangeArrowheads="1"/>
              </p:cNvSpPr>
              <p:nvPr/>
            </p:nvSpPr>
            <p:spPr bwMode="auto">
              <a:xfrm>
                <a:off x="798" y="1477"/>
                <a:ext cx="227" cy="227"/>
              </a:xfrm>
              <a:prstGeom prst="rect">
                <a:avLst/>
              </a:prstGeom>
              <a:solidFill>
                <a:schemeClr val="accent1"/>
              </a:solidFill>
              <a:ln w="12700">
                <a:noFill/>
                <a:miter lim="800000"/>
                <a:headEnd/>
                <a:tailEnd/>
              </a:ln>
            </p:spPr>
            <p:txBody>
              <a:bodyPr wrap="none" anchor="ctr"/>
              <a:lstStyle/>
              <a:p>
                <a:endParaRPr lang="en-US"/>
              </a:p>
            </p:txBody>
          </p:sp>
          <p:sp>
            <p:nvSpPr>
              <p:cNvPr id="203" name="Rectangle 102"/>
              <p:cNvSpPr>
                <a:spLocks noChangeArrowheads="1"/>
              </p:cNvSpPr>
              <p:nvPr/>
            </p:nvSpPr>
            <p:spPr bwMode="auto">
              <a:xfrm>
                <a:off x="797" y="1242"/>
                <a:ext cx="227" cy="227"/>
              </a:xfrm>
              <a:prstGeom prst="rect">
                <a:avLst/>
              </a:prstGeom>
              <a:solidFill>
                <a:schemeClr val="accent1"/>
              </a:solidFill>
              <a:ln w="12700">
                <a:noFill/>
                <a:miter lim="800000"/>
                <a:headEnd/>
                <a:tailEnd/>
              </a:ln>
            </p:spPr>
            <p:txBody>
              <a:bodyPr wrap="none" anchor="ctr"/>
              <a:lstStyle/>
              <a:p>
                <a:endParaRPr lang="en-US"/>
              </a:p>
            </p:txBody>
          </p:sp>
          <p:sp>
            <p:nvSpPr>
              <p:cNvPr id="204" name="Rectangle 103"/>
              <p:cNvSpPr>
                <a:spLocks noChangeArrowheads="1"/>
              </p:cNvSpPr>
              <p:nvPr/>
            </p:nvSpPr>
            <p:spPr bwMode="auto">
              <a:xfrm>
                <a:off x="1030" y="1477"/>
                <a:ext cx="227" cy="227"/>
              </a:xfrm>
              <a:prstGeom prst="rect">
                <a:avLst/>
              </a:prstGeom>
              <a:solidFill>
                <a:schemeClr val="accent1"/>
              </a:solidFill>
              <a:ln w="12700">
                <a:noFill/>
                <a:miter lim="800000"/>
                <a:headEnd/>
                <a:tailEnd/>
              </a:ln>
            </p:spPr>
            <p:txBody>
              <a:bodyPr wrap="none" anchor="ctr"/>
              <a:lstStyle/>
              <a:p>
                <a:endParaRPr lang="en-US"/>
              </a:p>
            </p:txBody>
          </p:sp>
          <p:sp>
            <p:nvSpPr>
              <p:cNvPr id="205" name="Line 104"/>
              <p:cNvSpPr>
                <a:spLocks noChangeShapeType="1"/>
              </p:cNvSpPr>
              <p:nvPr/>
            </p:nvSpPr>
            <p:spPr bwMode="auto">
              <a:xfrm flipV="1">
                <a:off x="798" y="1242"/>
                <a:ext cx="0" cy="462"/>
              </a:xfrm>
              <a:prstGeom prst="line">
                <a:avLst/>
              </a:prstGeom>
              <a:noFill/>
              <a:ln w="19050">
                <a:solidFill>
                  <a:schemeClr val="tx1"/>
                </a:solidFill>
                <a:miter lim="800000"/>
                <a:headEnd/>
                <a:tailEnd/>
              </a:ln>
            </p:spPr>
            <p:txBody>
              <a:bodyPr wrap="none"/>
              <a:lstStyle/>
              <a:p>
                <a:endParaRPr lang="en-US"/>
              </a:p>
            </p:txBody>
          </p:sp>
          <p:sp>
            <p:nvSpPr>
              <p:cNvPr id="206" name="Line 105"/>
              <p:cNvSpPr>
                <a:spLocks noChangeShapeType="1"/>
              </p:cNvSpPr>
              <p:nvPr/>
            </p:nvSpPr>
            <p:spPr bwMode="auto">
              <a:xfrm rot="16200000" flipV="1">
                <a:off x="1024" y="1473"/>
                <a:ext cx="0" cy="462"/>
              </a:xfrm>
              <a:prstGeom prst="line">
                <a:avLst/>
              </a:prstGeom>
              <a:noFill/>
              <a:ln w="19050">
                <a:solidFill>
                  <a:schemeClr val="tx1"/>
                </a:solidFill>
                <a:miter lim="800000"/>
                <a:headEnd/>
                <a:tailEnd/>
              </a:ln>
            </p:spPr>
            <p:txBody>
              <a:bodyPr wrap="none"/>
              <a:lstStyle/>
              <a:p>
                <a:endParaRPr lang="en-US"/>
              </a:p>
            </p:txBody>
          </p:sp>
          <p:sp>
            <p:nvSpPr>
              <p:cNvPr id="207" name="Line 106"/>
              <p:cNvSpPr>
                <a:spLocks noChangeShapeType="1"/>
              </p:cNvSpPr>
              <p:nvPr/>
            </p:nvSpPr>
            <p:spPr bwMode="auto">
              <a:xfrm rot="16200000" flipV="1">
                <a:off x="909" y="1126"/>
                <a:ext cx="0" cy="231"/>
              </a:xfrm>
              <a:prstGeom prst="line">
                <a:avLst/>
              </a:prstGeom>
              <a:noFill/>
              <a:ln w="19050">
                <a:solidFill>
                  <a:schemeClr val="tx1"/>
                </a:solidFill>
                <a:miter lim="800000"/>
                <a:headEnd/>
                <a:tailEnd/>
              </a:ln>
            </p:spPr>
            <p:txBody>
              <a:bodyPr wrap="none"/>
              <a:lstStyle/>
              <a:p>
                <a:endParaRPr lang="en-US"/>
              </a:p>
            </p:txBody>
          </p:sp>
          <p:sp>
            <p:nvSpPr>
              <p:cNvPr id="208" name="Line 107"/>
              <p:cNvSpPr>
                <a:spLocks noChangeShapeType="1"/>
              </p:cNvSpPr>
              <p:nvPr/>
            </p:nvSpPr>
            <p:spPr bwMode="auto">
              <a:xfrm rot="10800000" flipV="1">
                <a:off x="1024" y="1246"/>
                <a:ext cx="0" cy="231"/>
              </a:xfrm>
              <a:prstGeom prst="line">
                <a:avLst/>
              </a:prstGeom>
              <a:noFill/>
              <a:ln w="19050">
                <a:solidFill>
                  <a:schemeClr val="tx1"/>
                </a:solidFill>
                <a:miter lim="800000"/>
                <a:headEnd/>
                <a:tailEnd/>
              </a:ln>
            </p:spPr>
            <p:txBody>
              <a:bodyPr wrap="none"/>
              <a:lstStyle/>
              <a:p>
                <a:endParaRPr lang="en-US"/>
              </a:p>
            </p:txBody>
          </p:sp>
          <p:sp>
            <p:nvSpPr>
              <p:cNvPr id="209" name="Line 108"/>
              <p:cNvSpPr>
                <a:spLocks noChangeShapeType="1"/>
              </p:cNvSpPr>
              <p:nvPr/>
            </p:nvSpPr>
            <p:spPr bwMode="auto">
              <a:xfrm rot="16200000" flipV="1">
                <a:off x="1140" y="1353"/>
                <a:ext cx="0" cy="231"/>
              </a:xfrm>
              <a:prstGeom prst="line">
                <a:avLst/>
              </a:prstGeom>
              <a:noFill/>
              <a:ln w="19050">
                <a:solidFill>
                  <a:schemeClr val="tx1"/>
                </a:solidFill>
                <a:miter lim="800000"/>
                <a:headEnd/>
                <a:tailEnd/>
              </a:ln>
            </p:spPr>
            <p:txBody>
              <a:bodyPr wrap="none"/>
              <a:lstStyle/>
              <a:p>
                <a:endParaRPr lang="en-US"/>
              </a:p>
            </p:txBody>
          </p:sp>
          <p:sp>
            <p:nvSpPr>
              <p:cNvPr id="210" name="Line 109"/>
              <p:cNvSpPr>
                <a:spLocks noChangeShapeType="1"/>
              </p:cNvSpPr>
              <p:nvPr/>
            </p:nvSpPr>
            <p:spPr bwMode="auto">
              <a:xfrm rot="10800000" flipV="1">
                <a:off x="1257" y="1477"/>
                <a:ext cx="0" cy="231"/>
              </a:xfrm>
              <a:prstGeom prst="line">
                <a:avLst/>
              </a:prstGeom>
              <a:noFill/>
              <a:ln w="19050">
                <a:solidFill>
                  <a:schemeClr val="tx1"/>
                </a:solidFill>
                <a:miter lim="800000"/>
                <a:headEnd/>
                <a:tailEnd/>
              </a:ln>
            </p:spPr>
            <p:txBody>
              <a:bodyPr wrap="none"/>
              <a:lstStyle/>
              <a:p>
                <a:endParaRPr lang="en-US"/>
              </a:p>
            </p:txBody>
          </p:sp>
        </p:grpSp>
        <p:grpSp>
          <p:nvGrpSpPr>
            <p:cNvPr id="13" name="Group 110"/>
            <p:cNvGrpSpPr>
              <a:grpSpLocks/>
            </p:cNvGrpSpPr>
            <p:nvPr/>
          </p:nvGrpSpPr>
          <p:grpSpPr bwMode="auto">
            <a:xfrm rot="-5400000">
              <a:off x="4174" y="2858"/>
              <a:ext cx="464" cy="466"/>
              <a:chOff x="793" y="1242"/>
              <a:chExt cx="464" cy="466"/>
            </a:xfrm>
          </p:grpSpPr>
          <p:sp>
            <p:nvSpPr>
              <p:cNvPr id="193" name="Rectangle 111"/>
              <p:cNvSpPr>
                <a:spLocks noChangeArrowheads="1"/>
              </p:cNvSpPr>
              <p:nvPr/>
            </p:nvSpPr>
            <p:spPr bwMode="auto">
              <a:xfrm>
                <a:off x="798" y="1477"/>
                <a:ext cx="227" cy="227"/>
              </a:xfrm>
              <a:prstGeom prst="rect">
                <a:avLst/>
              </a:prstGeom>
              <a:solidFill>
                <a:schemeClr val="accent1"/>
              </a:solidFill>
              <a:ln w="12700">
                <a:noFill/>
                <a:miter lim="800000"/>
                <a:headEnd/>
                <a:tailEnd/>
              </a:ln>
            </p:spPr>
            <p:txBody>
              <a:bodyPr wrap="none" anchor="ctr"/>
              <a:lstStyle/>
              <a:p>
                <a:endParaRPr lang="en-US"/>
              </a:p>
            </p:txBody>
          </p:sp>
          <p:sp>
            <p:nvSpPr>
              <p:cNvPr id="194" name="Rectangle 112"/>
              <p:cNvSpPr>
                <a:spLocks noChangeArrowheads="1"/>
              </p:cNvSpPr>
              <p:nvPr/>
            </p:nvSpPr>
            <p:spPr bwMode="auto">
              <a:xfrm>
                <a:off x="797" y="1242"/>
                <a:ext cx="227" cy="227"/>
              </a:xfrm>
              <a:prstGeom prst="rect">
                <a:avLst/>
              </a:prstGeom>
              <a:solidFill>
                <a:schemeClr val="accent1"/>
              </a:solidFill>
              <a:ln w="12700">
                <a:noFill/>
                <a:miter lim="800000"/>
                <a:headEnd/>
                <a:tailEnd/>
              </a:ln>
            </p:spPr>
            <p:txBody>
              <a:bodyPr wrap="none" anchor="ctr"/>
              <a:lstStyle/>
              <a:p>
                <a:endParaRPr lang="en-US"/>
              </a:p>
            </p:txBody>
          </p:sp>
          <p:sp>
            <p:nvSpPr>
              <p:cNvPr id="195" name="Rectangle 113"/>
              <p:cNvSpPr>
                <a:spLocks noChangeArrowheads="1"/>
              </p:cNvSpPr>
              <p:nvPr/>
            </p:nvSpPr>
            <p:spPr bwMode="auto">
              <a:xfrm>
                <a:off x="1030" y="1477"/>
                <a:ext cx="227" cy="227"/>
              </a:xfrm>
              <a:prstGeom prst="rect">
                <a:avLst/>
              </a:prstGeom>
              <a:solidFill>
                <a:schemeClr val="accent1"/>
              </a:solidFill>
              <a:ln w="12700">
                <a:noFill/>
                <a:miter lim="800000"/>
                <a:headEnd/>
                <a:tailEnd/>
              </a:ln>
            </p:spPr>
            <p:txBody>
              <a:bodyPr wrap="none" anchor="ctr"/>
              <a:lstStyle/>
              <a:p>
                <a:endParaRPr lang="en-US"/>
              </a:p>
            </p:txBody>
          </p:sp>
          <p:sp>
            <p:nvSpPr>
              <p:cNvPr id="196" name="Line 114"/>
              <p:cNvSpPr>
                <a:spLocks noChangeShapeType="1"/>
              </p:cNvSpPr>
              <p:nvPr/>
            </p:nvSpPr>
            <p:spPr bwMode="auto">
              <a:xfrm flipV="1">
                <a:off x="798" y="1242"/>
                <a:ext cx="0" cy="462"/>
              </a:xfrm>
              <a:prstGeom prst="line">
                <a:avLst/>
              </a:prstGeom>
              <a:noFill/>
              <a:ln w="19050">
                <a:solidFill>
                  <a:schemeClr val="tx1"/>
                </a:solidFill>
                <a:miter lim="800000"/>
                <a:headEnd/>
                <a:tailEnd/>
              </a:ln>
            </p:spPr>
            <p:txBody>
              <a:bodyPr wrap="none"/>
              <a:lstStyle/>
              <a:p>
                <a:endParaRPr lang="en-US"/>
              </a:p>
            </p:txBody>
          </p:sp>
          <p:sp>
            <p:nvSpPr>
              <p:cNvPr id="197" name="Line 115"/>
              <p:cNvSpPr>
                <a:spLocks noChangeShapeType="1"/>
              </p:cNvSpPr>
              <p:nvPr/>
            </p:nvSpPr>
            <p:spPr bwMode="auto">
              <a:xfrm rot="16200000" flipV="1">
                <a:off x="1024" y="1473"/>
                <a:ext cx="0" cy="462"/>
              </a:xfrm>
              <a:prstGeom prst="line">
                <a:avLst/>
              </a:prstGeom>
              <a:noFill/>
              <a:ln w="19050">
                <a:solidFill>
                  <a:schemeClr val="tx1"/>
                </a:solidFill>
                <a:miter lim="800000"/>
                <a:headEnd/>
                <a:tailEnd/>
              </a:ln>
            </p:spPr>
            <p:txBody>
              <a:bodyPr wrap="none"/>
              <a:lstStyle/>
              <a:p>
                <a:endParaRPr lang="en-US"/>
              </a:p>
            </p:txBody>
          </p:sp>
          <p:sp>
            <p:nvSpPr>
              <p:cNvPr id="198" name="Line 116"/>
              <p:cNvSpPr>
                <a:spLocks noChangeShapeType="1"/>
              </p:cNvSpPr>
              <p:nvPr/>
            </p:nvSpPr>
            <p:spPr bwMode="auto">
              <a:xfrm rot="16200000" flipV="1">
                <a:off x="909" y="1126"/>
                <a:ext cx="0" cy="231"/>
              </a:xfrm>
              <a:prstGeom prst="line">
                <a:avLst/>
              </a:prstGeom>
              <a:noFill/>
              <a:ln w="19050">
                <a:solidFill>
                  <a:schemeClr val="tx1"/>
                </a:solidFill>
                <a:miter lim="800000"/>
                <a:headEnd/>
                <a:tailEnd/>
              </a:ln>
            </p:spPr>
            <p:txBody>
              <a:bodyPr wrap="none"/>
              <a:lstStyle/>
              <a:p>
                <a:endParaRPr lang="en-US"/>
              </a:p>
            </p:txBody>
          </p:sp>
          <p:sp>
            <p:nvSpPr>
              <p:cNvPr id="199" name="Line 117"/>
              <p:cNvSpPr>
                <a:spLocks noChangeShapeType="1"/>
              </p:cNvSpPr>
              <p:nvPr/>
            </p:nvSpPr>
            <p:spPr bwMode="auto">
              <a:xfrm rot="10800000" flipV="1">
                <a:off x="1024" y="1246"/>
                <a:ext cx="0" cy="231"/>
              </a:xfrm>
              <a:prstGeom prst="line">
                <a:avLst/>
              </a:prstGeom>
              <a:noFill/>
              <a:ln w="19050">
                <a:solidFill>
                  <a:schemeClr val="tx1"/>
                </a:solidFill>
                <a:miter lim="800000"/>
                <a:headEnd/>
                <a:tailEnd/>
              </a:ln>
            </p:spPr>
            <p:txBody>
              <a:bodyPr wrap="none"/>
              <a:lstStyle/>
              <a:p>
                <a:endParaRPr lang="en-US"/>
              </a:p>
            </p:txBody>
          </p:sp>
          <p:sp>
            <p:nvSpPr>
              <p:cNvPr id="200" name="Line 118"/>
              <p:cNvSpPr>
                <a:spLocks noChangeShapeType="1"/>
              </p:cNvSpPr>
              <p:nvPr/>
            </p:nvSpPr>
            <p:spPr bwMode="auto">
              <a:xfrm rot="16200000" flipV="1">
                <a:off x="1140" y="1353"/>
                <a:ext cx="0" cy="231"/>
              </a:xfrm>
              <a:prstGeom prst="line">
                <a:avLst/>
              </a:prstGeom>
              <a:noFill/>
              <a:ln w="19050">
                <a:solidFill>
                  <a:schemeClr val="tx1"/>
                </a:solidFill>
                <a:miter lim="800000"/>
                <a:headEnd/>
                <a:tailEnd/>
              </a:ln>
            </p:spPr>
            <p:txBody>
              <a:bodyPr wrap="none"/>
              <a:lstStyle/>
              <a:p>
                <a:endParaRPr lang="en-US"/>
              </a:p>
            </p:txBody>
          </p:sp>
          <p:sp>
            <p:nvSpPr>
              <p:cNvPr id="201" name="Line 119"/>
              <p:cNvSpPr>
                <a:spLocks noChangeShapeType="1"/>
              </p:cNvSpPr>
              <p:nvPr/>
            </p:nvSpPr>
            <p:spPr bwMode="auto">
              <a:xfrm rot="10800000" flipV="1">
                <a:off x="1257" y="1477"/>
                <a:ext cx="0" cy="231"/>
              </a:xfrm>
              <a:prstGeom prst="line">
                <a:avLst/>
              </a:prstGeom>
              <a:noFill/>
              <a:ln w="19050">
                <a:solidFill>
                  <a:schemeClr val="tx1"/>
                </a:solidFill>
                <a:miter lim="800000"/>
                <a:headEnd/>
                <a:tailEnd/>
              </a:ln>
            </p:spPr>
            <p:txBody>
              <a:bodyPr wrap="none"/>
              <a:lstStyle/>
              <a:p>
                <a:endParaRPr lang="en-US"/>
              </a:p>
            </p:txBody>
          </p:sp>
        </p:grpSp>
        <p:grpSp>
          <p:nvGrpSpPr>
            <p:cNvPr id="14" name="Group 120"/>
            <p:cNvGrpSpPr>
              <a:grpSpLocks/>
            </p:cNvGrpSpPr>
            <p:nvPr/>
          </p:nvGrpSpPr>
          <p:grpSpPr bwMode="auto">
            <a:xfrm rot="-5400000">
              <a:off x="4861" y="3535"/>
              <a:ext cx="464" cy="466"/>
              <a:chOff x="793" y="1242"/>
              <a:chExt cx="464" cy="466"/>
            </a:xfrm>
          </p:grpSpPr>
          <p:sp>
            <p:nvSpPr>
              <p:cNvPr id="184" name="Rectangle 121"/>
              <p:cNvSpPr>
                <a:spLocks noChangeArrowheads="1"/>
              </p:cNvSpPr>
              <p:nvPr/>
            </p:nvSpPr>
            <p:spPr bwMode="auto">
              <a:xfrm>
                <a:off x="798" y="1477"/>
                <a:ext cx="227" cy="227"/>
              </a:xfrm>
              <a:prstGeom prst="rect">
                <a:avLst/>
              </a:prstGeom>
              <a:solidFill>
                <a:schemeClr val="accent1"/>
              </a:solidFill>
              <a:ln w="12700">
                <a:noFill/>
                <a:miter lim="800000"/>
                <a:headEnd/>
                <a:tailEnd/>
              </a:ln>
            </p:spPr>
            <p:txBody>
              <a:bodyPr wrap="none" anchor="ctr"/>
              <a:lstStyle/>
              <a:p>
                <a:endParaRPr lang="en-US"/>
              </a:p>
            </p:txBody>
          </p:sp>
          <p:sp>
            <p:nvSpPr>
              <p:cNvPr id="185" name="Rectangle 122"/>
              <p:cNvSpPr>
                <a:spLocks noChangeArrowheads="1"/>
              </p:cNvSpPr>
              <p:nvPr/>
            </p:nvSpPr>
            <p:spPr bwMode="auto">
              <a:xfrm>
                <a:off x="797" y="1242"/>
                <a:ext cx="227" cy="227"/>
              </a:xfrm>
              <a:prstGeom prst="rect">
                <a:avLst/>
              </a:prstGeom>
              <a:solidFill>
                <a:schemeClr val="accent1"/>
              </a:solidFill>
              <a:ln w="12700">
                <a:noFill/>
                <a:miter lim="800000"/>
                <a:headEnd/>
                <a:tailEnd/>
              </a:ln>
            </p:spPr>
            <p:txBody>
              <a:bodyPr wrap="none" anchor="ctr"/>
              <a:lstStyle/>
              <a:p>
                <a:endParaRPr lang="en-US"/>
              </a:p>
            </p:txBody>
          </p:sp>
          <p:sp>
            <p:nvSpPr>
              <p:cNvPr id="186" name="Rectangle 123"/>
              <p:cNvSpPr>
                <a:spLocks noChangeArrowheads="1"/>
              </p:cNvSpPr>
              <p:nvPr/>
            </p:nvSpPr>
            <p:spPr bwMode="auto">
              <a:xfrm>
                <a:off x="1030" y="1477"/>
                <a:ext cx="227" cy="227"/>
              </a:xfrm>
              <a:prstGeom prst="rect">
                <a:avLst/>
              </a:prstGeom>
              <a:solidFill>
                <a:schemeClr val="accent1"/>
              </a:solidFill>
              <a:ln w="12700">
                <a:noFill/>
                <a:miter lim="800000"/>
                <a:headEnd/>
                <a:tailEnd/>
              </a:ln>
            </p:spPr>
            <p:txBody>
              <a:bodyPr wrap="none" anchor="ctr"/>
              <a:lstStyle/>
              <a:p>
                <a:endParaRPr lang="en-US"/>
              </a:p>
            </p:txBody>
          </p:sp>
          <p:sp>
            <p:nvSpPr>
              <p:cNvPr id="187" name="Line 124"/>
              <p:cNvSpPr>
                <a:spLocks noChangeShapeType="1"/>
              </p:cNvSpPr>
              <p:nvPr/>
            </p:nvSpPr>
            <p:spPr bwMode="auto">
              <a:xfrm flipV="1">
                <a:off x="798" y="1242"/>
                <a:ext cx="0" cy="462"/>
              </a:xfrm>
              <a:prstGeom prst="line">
                <a:avLst/>
              </a:prstGeom>
              <a:noFill/>
              <a:ln w="19050">
                <a:solidFill>
                  <a:schemeClr val="tx1"/>
                </a:solidFill>
                <a:miter lim="800000"/>
                <a:headEnd/>
                <a:tailEnd/>
              </a:ln>
            </p:spPr>
            <p:txBody>
              <a:bodyPr wrap="none"/>
              <a:lstStyle/>
              <a:p>
                <a:endParaRPr lang="en-US"/>
              </a:p>
            </p:txBody>
          </p:sp>
          <p:sp>
            <p:nvSpPr>
              <p:cNvPr id="188" name="Line 125"/>
              <p:cNvSpPr>
                <a:spLocks noChangeShapeType="1"/>
              </p:cNvSpPr>
              <p:nvPr/>
            </p:nvSpPr>
            <p:spPr bwMode="auto">
              <a:xfrm rot="16200000" flipV="1">
                <a:off x="1024" y="1473"/>
                <a:ext cx="0" cy="462"/>
              </a:xfrm>
              <a:prstGeom prst="line">
                <a:avLst/>
              </a:prstGeom>
              <a:noFill/>
              <a:ln w="19050">
                <a:solidFill>
                  <a:schemeClr val="tx1"/>
                </a:solidFill>
                <a:miter lim="800000"/>
                <a:headEnd/>
                <a:tailEnd/>
              </a:ln>
            </p:spPr>
            <p:txBody>
              <a:bodyPr wrap="none"/>
              <a:lstStyle/>
              <a:p>
                <a:endParaRPr lang="en-US"/>
              </a:p>
            </p:txBody>
          </p:sp>
          <p:sp>
            <p:nvSpPr>
              <p:cNvPr id="189" name="Line 126"/>
              <p:cNvSpPr>
                <a:spLocks noChangeShapeType="1"/>
              </p:cNvSpPr>
              <p:nvPr/>
            </p:nvSpPr>
            <p:spPr bwMode="auto">
              <a:xfrm rot="16200000" flipV="1">
                <a:off x="909" y="1126"/>
                <a:ext cx="0" cy="231"/>
              </a:xfrm>
              <a:prstGeom prst="line">
                <a:avLst/>
              </a:prstGeom>
              <a:noFill/>
              <a:ln w="19050">
                <a:solidFill>
                  <a:schemeClr val="tx1"/>
                </a:solidFill>
                <a:miter lim="800000"/>
                <a:headEnd/>
                <a:tailEnd/>
              </a:ln>
            </p:spPr>
            <p:txBody>
              <a:bodyPr wrap="none"/>
              <a:lstStyle/>
              <a:p>
                <a:endParaRPr lang="en-US"/>
              </a:p>
            </p:txBody>
          </p:sp>
          <p:sp>
            <p:nvSpPr>
              <p:cNvPr id="190" name="Line 127"/>
              <p:cNvSpPr>
                <a:spLocks noChangeShapeType="1"/>
              </p:cNvSpPr>
              <p:nvPr/>
            </p:nvSpPr>
            <p:spPr bwMode="auto">
              <a:xfrm rot="10800000" flipV="1">
                <a:off x="1024" y="1246"/>
                <a:ext cx="0" cy="231"/>
              </a:xfrm>
              <a:prstGeom prst="line">
                <a:avLst/>
              </a:prstGeom>
              <a:noFill/>
              <a:ln w="19050">
                <a:solidFill>
                  <a:schemeClr val="tx1"/>
                </a:solidFill>
                <a:miter lim="800000"/>
                <a:headEnd/>
                <a:tailEnd/>
              </a:ln>
            </p:spPr>
            <p:txBody>
              <a:bodyPr wrap="none"/>
              <a:lstStyle/>
              <a:p>
                <a:endParaRPr lang="en-US"/>
              </a:p>
            </p:txBody>
          </p:sp>
          <p:sp>
            <p:nvSpPr>
              <p:cNvPr id="191" name="Line 128"/>
              <p:cNvSpPr>
                <a:spLocks noChangeShapeType="1"/>
              </p:cNvSpPr>
              <p:nvPr/>
            </p:nvSpPr>
            <p:spPr bwMode="auto">
              <a:xfrm rot="16200000" flipV="1">
                <a:off x="1140" y="1353"/>
                <a:ext cx="0" cy="231"/>
              </a:xfrm>
              <a:prstGeom prst="line">
                <a:avLst/>
              </a:prstGeom>
              <a:noFill/>
              <a:ln w="19050">
                <a:solidFill>
                  <a:schemeClr val="tx1"/>
                </a:solidFill>
                <a:miter lim="800000"/>
                <a:headEnd/>
                <a:tailEnd/>
              </a:ln>
            </p:spPr>
            <p:txBody>
              <a:bodyPr wrap="none"/>
              <a:lstStyle/>
              <a:p>
                <a:endParaRPr lang="en-US"/>
              </a:p>
            </p:txBody>
          </p:sp>
          <p:sp>
            <p:nvSpPr>
              <p:cNvPr id="192" name="Line 129"/>
              <p:cNvSpPr>
                <a:spLocks noChangeShapeType="1"/>
              </p:cNvSpPr>
              <p:nvPr/>
            </p:nvSpPr>
            <p:spPr bwMode="auto">
              <a:xfrm rot="10800000" flipV="1">
                <a:off x="1257" y="1477"/>
                <a:ext cx="0" cy="231"/>
              </a:xfrm>
              <a:prstGeom prst="line">
                <a:avLst/>
              </a:prstGeom>
              <a:noFill/>
              <a:ln w="19050">
                <a:solidFill>
                  <a:schemeClr val="tx1"/>
                </a:solidFill>
                <a:miter lim="800000"/>
                <a:headEnd/>
                <a:tailEnd/>
              </a:ln>
            </p:spPr>
            <p:txBody>
              <a:bodyPr wrap="none"/>
              <a:lstStyle/>
              <a:p>
                <a:endParaRPr lang="en-US"/>
              </a:p>
            </p:txBody>
          </p:sp>
        </p:grpSp>
        <p:grpSp>
          <p:nvGrpSpPr>
            <p:cNvPr id="15" name="Group 130"/>
            <p:cNvGrpSpPr>
              <a:grpSpLocks/>
            </p:cNvGrpSpPr>
            <p:nvPr/>
          </p:nvGrpSpPr>
          <p:grpSpPr bwMode="auto">
            <a:xfrm rot="-5400000">
              <a:off x="4847" y="2643"/>
              <a:ext cx="464" cy="466"/>
              <a:chOff x="793" y="1242"/>
              <a:chExt cx="464" cy="466"/>
            </a:xfrm>
          </p:grpSpPr>
          <p:sp>
            <p:nvSpPr>
              <p:cNvPr id="175" name="Rectangle 131"/>
              <p:cNvSpPr>
                <a:spLocks noChangeArrowheads="1"/>
              </p:cNvSpPr>
              <p:nvPr/>
            </p:nvSpPr>
            <p:spPr bwMode="auto">
              <a:xfrm>
                <a:off x="798" y="1477"/>
                <a:ext cx="227" cy="227"/>
              </a:xfrm>
              <a:prstGeom prst="rect">
                <a:avLst/>
              </a:prstGeom>
              <a:solidFill>
                <a:schemeClr val="accent1"/>
              </a:solidFill>
              <a:ln w="12700">
                <a:noFill/>
                <a:miter lim="800000"/>
                <a:headEnd/>
                <a:tailEnd/>
              </a:ln>
            </p:spPr>
            <p:txBody>
              <a:bodyPr wrap="none" anchor="ctr"/>
              <a:lstStyle/>
              <a:p>
                <a:endParaRPr lang="en-US"/>
              </a:p>
            </p:txBody>
          </p:sp>
          <p:sp>
            <p:nvSpPr>
              <p:cNvPr id="176" name="Rectangle 132"/>
              <p:cNvSpPr>
                <a:spLocks noChangeArrowheads="1"/>
              </p:cNvSpPr>
              <p:nvPr/>
            </p:nvSpPr>
            <p:spPr bwMode="auto">
              <a:xfrm>
                <a:off x="797" y="1242"/>
                <a:ext cx="227" cy="227"/>
              </a:xfrm>
              <a:prstGeom prst="rect">
                <a:avLst/>
              </a:prstGeom>
              <a:solidFill>
                <a:schemeClr val="accent1"/>
              </a:solidFill>
              <a:ln w="12700">
                <a:noFill/>
                <a:miter lim="800000"/>
                <a:headEnd/>
                <a:tailEnd/>
              </a:ln>
            </p:spPr>
            <p:txBody>
              <a:bodyPr wrap="none" anchor="ctr"/>
              <a:lstStyle/>
              <a:p>
                <a:endParaRPr lang="en-US"/>
              </a:p>
            </p:txBody>
          </p:sp>
          <p:sp>
            <p:nvSpPr>
              <p:cNvPr id="177" name="Rectangle 133"/>
              <p:cNvSpPr>
                <a:spLocks noChangeArrowheads="1"/>
              </p:cNvSpPr>
              <p:nvPr/>
            </p:nvSpPr>
            <p:spPr bwMode="auto">
              <a:xfrm>
                <a:off x="1030" y="1477"/>
                <a:ext cx="227" cy="227"/>
              </a:xfrm>
              <a:prstGeom prst="rect">
                <a:avLst/>
              </a:prstGeom>
              <a:solidFill>
                <a:schemeClr val="accent1"/>
              </a:solidFill>
              <a:ln w="12700">
                <a:noFill/>
                <a:miter lim="800000"/>
                <a:headEnd/>
                <a:tailEnd/>
              </a:ln>
            </p:spPr>
            <p:txBody>
              <a:bodyPr wrap="none" anchor="ctr"/>
              <a:lstStyle/>
              <a:p>
                <a:endParaRPr lang="en-US"/>
              </a:p>
            </p:txBody>
          </p:sp>
          <p:sp>
            <p:nvSpPr>
              <p:cNvPr id="178" name="Line 134"/>
              <p:cNvSpPr>
                <a:spLocks noChangeShapeType="1"/>
              </p:cNvSpPr>
              <p:nvPr/>
            </p:nvSpPr>
            <p:spPr bwMode="auto">
              <a:xfrm flipV="1">
                <a:off x="798" y="1242"/>
                <a:ext cx="0" cy="462"/>
              </a:xfrm>
              <a:prstGeom prst="line">
                <a:avLst/>
              </a:prstGeom>
              <a:noFill/>
              <a:ln w="19050">
                <a:solidFill>
                  <a:schemeClr val="tx1"/>
                </a:solidFill>
                <a:miter lim="800000"/>
                <a:headEnd/>
                <a:tailEnd/>
              </a:ln>
            </p:spPr>
            <p:txBody>
              <a:bodyPr wrap="none"/>
              <a:lstStyle/>
              <a:p>
                <a:endParaRPr lang="en-US"/>
              </a:p>
            </p:txBody>
          </p:sp>
          <p:sp>
            <p:nvSpPr>
              <p:cNvPr id="179" name="Line 135"/>
              <p:cNvSpPr>
                <a:spLocks noChangeShapeType="1"/>
              </p:cNvSpPr>
              <p:nvPr/>
            </p:nvSpPr>
            <p:spPr bwMode="auto">
              <a:xfrm rot="16200000" flipV="1">
                <a:off x="1024" y="1473"/>
                <a:ext cx="0" cy="462"/>
              </a:xfrm>
              <a:prstGeom prst="line">
                <a:avLst/>
              </a:prstGeom>
              <a:noFill/>
              <a:ln w="19050">
                <a:solidFill>
                  <a:schemeClr val="tx1"/>
                </a:solidFill>
                <a:miter lim="800000"/>
                <a:headEnd/>
                <a:tailEnd/>
              </a:ln>
            </p:spPr>
            <p:txBody>
              <a:bodyPr wrap="none"/>
              <a:lstStyle/>
              <a:p>
                <a:endParaRPr lang="en-US"/>
              </a:p>
            </p:txBody>
          </p:sp>
          <p:sp>
            <p:nvSpPr>
              <p:cNvPr id="180" name="Line 136"/>
              <p:cNvSpPr>
                <a:spLocks noChangeShapeType="1"/>
              </p:cNvSpPr>
              <p:nvPr/>
            </p:nvSpPr>
            <p:spPr bwMode="auto">
              <a:xfrm rot="16200000" flipV="1">
                <a:off x="909" y="1126"/>
                <a:ext cx="0" cy="231"/>
              </a:xfrm>
              <a:prstGeom prst="line">
                <a:avLst/>
              </a:prstGeom>
              <a:noFill/>
              <a:ln w="19050">
                <a:solidFill>
                  <a:schemeClr val="tx1"/>
                </a:solidFill>
                <a:miter lim="800000"/>
                <a:headEnd/>
                <a:tailEnd/>
              </a:ln>
            </p:spPr>
            <p:txBody>
              <a:bodyPr wrap="none"/>
              <a:lstStyle/>
              <a:p>
                <a:endParaRPr lang="en-US"/>
              </a:p>
            </p:txBody>
          </p:sp>
          <p:sp>
            <p:nvSpPr>
              <p:cNvPr id="181" name="Line 137"/>
              <p:cNvSpPr>
                <a:spLocks noChangeShapeType="1"/>
              </p:cNvSpPr>
              <p:nvPr/>
            </p:nvSpPr>
            <p:spPr bwMode="auto">
              <a:xfrm rot="10800000" flipV="1">
                <a:off x="1024" y="1246"/>
                <a:ext cx="0" cy="231"/>
              </a:xfrm>
              <a:prstGeom prst="line">
                <a:avLst/>
              </a:prstGeom>
              <a:noFill/>
              <a:ln w="19050">
                <a:solidFill>
                  <a:schemeClr val="tx1"/>
                </a:solidFill>
                <a:miter lim="800000"/>
                <a:headEnd/>
                <a:tailEnd/>
              </a:ln>
            </p:spPr>
            <p:txBody>
              <a:bodyPr wrap="none"/>
              <a:lstStyle/>
              <a:p>
                <a:endParaRPr lang="en-US"/>
              </a:p>
            </p:txBody>
          </p:sp>
          <p:sp>
            <p:nvSpPr>
              <p:cNvPr id="182" name="Line 138"/>
              <p:cNvSpPr>
                <a:spLocks noChangeShapeType="1"/>
              </p:cNvSpPr>
              <p:nvPr/>
            </p:nvSpPr>
            <p:spPr bwMode="auto">
              <a:xfrm rot="16200000" flipV="1">
                <a:off x="1140" y="1353"/>
                <a:ext cx="0" cy="231"/>
              </a:xfrm>
              <a:prstGeom prst="line">
                <a:avLst/>
              </a:prstGeom>
              <a:noFill/>
              <a:ln w="19050">
                <a:solidFill>
                  <a:schemeClr val="tx1"/>
                </a:solidFill>
                <a:miter lim="800000"/>
                <a:headEnd/>
                <a:tailEnd/>
              </a:ln>
            </p:spPr>
            <p:txBody>
              <a:bodyPr wrap="none"/>
              <a:lstStyle/>
              <a:p>
                <a:endParaRPr lang="en-US"/>
              </a:p>
            </p:txBody>
          </p:sp>
          <p:sp>
            <p:nvSpPr>
              <p:cNvPr id="183" name="Line 139"/>
              <p:cNvSpPr>
                <a:spLocks noChangeShapeType="1"/>
              </p:cNvSpPr>
              <p:nvPr/>
            </p:nvSpPr>
            <p:spPr bwMode="auto">
              <a:xfrm rot="10800000" flipV="1">
                <a:off x="1257" y="1477"/>
                <a:ext cx="0" cy="231"/>
              </a:xfrm>
              <a:prstGeom prst="line">
                <a:avLst/>
              </a:prstGeom>
              <a:noFill/>
              <a:ln w="19050">
                <a:solidFill>
                  <a:schemeClr val="tx1"/>
                </a:solidFill>
                <a:miter lim="800000"/>
                <a:headEnd/>
                <a:tailEnd/>
              </a:ln>
            </p:spPr>
            <p:txBody>
              <a:bodyPr wrap="none"/>
              <a:lstStyle/>
              <a:p>
                <a:endParaRPr lang="en-US"/>
              </a:p>
            </p:txBody>
          </p:sp>
        </p:grpSp>
        <p:grpSp>
          <p:nvGrpSpPr>
            <p:cNvPr id="16" name="Group 140"/>
            <p:cNvGrpSpPr>
              <a:grpSpLocks/>
            </p:cNvGrpSpPr>
            <p:nvPr/>
          </p:nvGrpSpPr>
          <p:grpSpPr bwMode="auto">
            <a:xfrm rot="-5400000">
              <a:off x="4410" y="3090"/>
              <a:ext cx="464" cy="466"/>
              <a:chOff x="793" y="1242"/>
              <a:chExt cx="464" cy="466"/>
            </a:xfrm>
          </p:grpSpPr>
          <p:sp>
            <p:nvSpPr>
              <p:cNvPr id="166" name="Rectangle 141"/>
              <p:cNvSpPr>
                <a:spLocks noChangeArrowheads="1"/>
              </p:cNvSpPr>
              <p:nvPr/>
            </p:nvSpPr>
            <p:spPr bwMode="auto">
              <a:xfrm>
                <a:off x="798" y="1477"/>
                <a:ext cx="227" cy="227"/>
              </a:xfrm>
              <a:prstGeom prst="rect">
                <a:avLst/>
              </a:prstGeom>
              <a:solidFill>
                <a:schemeClr val="accent1"/>
              </a:solidFill>
              <a:ln w="12700">
                <a:noFill/>
                <a:miter lim="800000"/>
                <a:headEnd/>
                <a:tailEnd/>
              </a:ln>
            </p:spPr>
            <p:txBody>
              <a:bodyPr wrap="none" anchor="ctr"/>
              <a:lstStyle/>
              <a:p>
                <a:endParaRPr lang="en-US"/>
              </a:p>
            </p:txBody>
          </p:sp>
          <p:sp>
            <p:nvSpPr>
              <p:cNvPr id="167" name="Rectangle 142"/>
              <p:cNvSpPr>
                <a:spLocks noChangeArrowheads="1"/>
              </p:cNvSpPr>
              <p:nvPr/>
            </p:nvSpPr>
            <p:spPr bwMode="auto">
              <a:xfrm>
                <a:off x="797" y="1242"/>
                <a:ext cx="227" cy="227"/>
              </a:xfrm>
              <a:prstGeom prst="rect">
                <a:avLst/>
              </a:prstGeom>
              <a:solidFill>
                <a:schemeClr val="accent1"/>
              </a:solidFill>
              <a:ln w="12700">
                <a:noFill/>
                <a:miter lim="800000"/>
                <a:headEnd/>
                <a:tailEnd/>
              </a:ln>
            </p:spPr>
            <p:txBody>
              <a:bodyPr wrap="none" anchor="ctr"/>
              <a:lstStyle/>
              <a:p>
                <a:endParaRPr lang="en-US"/>
              </a:p>
            </p:txBody>
          </p:sp>
          <p:sp>
            <p:nvSpPr>
              <p:cNvPr id="168" name="Rectangle 143"/>
              <p:cNvSpPr>
                <a:spLocks noChangeArrowheads="1"/>
              </p:cNvSpPr>
              <p:nvPr/>
            </p:nvSpPr>
            <p:spPr bwMode="auto">
              <a:xfrm>
                <a:off x="1030" y="1477"/>
                <a:ext cx="227" cy="227"/>
              </a:xfrm>
              <a:prstGeom prst="rect">
                <a:avLst/>
              </a:prstGeom>
              <a:solidFill>
                <a:schemeClr val="accent1"/>
              </a:solidFill>
              <a:ln w="12700">
                <a:noFill/>
                <a:miter lim="800000"/>
                <a:headEnd/>
                <a:tailEnd/>
              </a:ln>
            </p:spPr>
            <p:txBody>
              <a:bodyPr wrap="none" anchor="ctr"/>
              <a:lstStyle/>
              <a:p>
                <a:endParaRPr lang="en-US"/>
              </a:p>
            </p:txBody>
          </p:sp>
          <p:sp>
            <p:nvSpPr>
              <p:cNvPr id="169" name="Line 144"/>
              <p:cNvSpPr>
                <a:spLocks noChangeShapeType="1"/>
              </p:cNvSpPr>
              <p:nvPr/>
            </p:nvSpPr>
            <p:spPr bwMode="auto">
              <a:xfrm flipV="1">
                <a:off x="798" y="1242"/>
                <a:ext cx="0" cy="462"/>
              </a:xfrm>
              <a:prstGeom prst="line">
                <a:avLst/>
              </a:prstGeom>
              <a:noFill/>
              <a:ln w="19050">
                <a:solidFill>
                  <a:schemeClr val="tx1"/>
                </a:solidFill>
                <a:miter lim="800000"/>
                <a:headEnd/>
                <a:tailEnd/>
              </a:ln>
            </p:spPr>
            <p:txBody>
              <a:bodyPr wrap="none"/>
              <a:lstStyle/>
              <a:p>
                <a:endParaRPr lang="en-US"/>
              </a:p>
            </p:txBody>
          </p:sp>
          <p:sp>
            <p:nvSpPr>
              <p:cNvPr id="170" name="Line 145"/>
              <p:cNvSpPr>
                <a:spLocks noChangeShapeType="1"/>
              </p:cNvSpPr>
              <p:nvPr/>
            </p:nvSpPr>
            <p:spPr bwMode="auto">
              <a:xfrm rot="16200000" flipV="1">
                <a:off x="1024" y="1473"/>
                <a:ext cx="0" cy="462"/>
              </a:xfrm>
              <a:prstGeom prst="line">
                <a:avLst/>
              </a:prstGeom>
              <a:noFill/>
              <a:ln w="19050">
                <a:solidFill>
                  <a:schemeClr val="tx1"/>
                </a:solidFill>
                <a:miter lim="800000"/>
                <a:headEnd/>
                <a:tailEnd/>
              </a:ln>
            </p:spPr>
            <p:txBody>
              <a:bodyPr wrap="none"/>
              <a:lstStyle/>
              <a:p>
                <a:endParaRPr lang="en-US"/>
              </a:p>
            </p:txBody>
          </p:sp>
          <p:sp>
            <p:nvSpPr>
              <p:cNvPr id="171" name="Line 146"/>
              <p:cNvSpPr>
                <a:spLocks noChangeShapeType="1"/>
              </p:cNvSpPr>
              <p:nvPr/>
            </p:nvSpPr>
            <p:spPr bwMode="auto">
              <a:xfrm rot="16200000" flipV="1">
                <a:off x="909" y="1126"/>
                <a:ext cx="0" cy="231"/>
              </a:xfrm>
              <a:prstGeom prst="line">
                <a:avLst/>
              </a:prstGeom>
              <a:noFill/>
              <a:ln w="19050">
                <a:solidFill>
                  <a:schemeClr val="tx1"/>
                </a:solidFill>
                <a:miter lim="800000"/>
                <a:headEnd/>
                <a:tailEnd/>
              </a:ln>
            </p:spPr>
            <p:txBody>
              <a:bodyPr wrap="none"/>
              <a:lstStyle/>
              <a:p>
                <a:endParaRPr lang="en-US"/>
              </a:p>
            </p:txBody>
          </p:sp>
          <p:sp>
            <p:nvSpPr>
              <p:cNvPr id="172" name="Line 147"/>
              <p:cNvSpPr>
                <a:spLocks noChangeShapeType="1"/>
              </p:cNvSpPr>
              <p:nvPr/>
            </p:nvSpPr>
            <p:spPr bwMode="auto">
              <a:xfrm rot="10800000" flipV="1">
                <a:off x="1024" y="1246"/>
                <a:ext cx="0" cy="231"/>
              </a:xfrm>
              <a:prstGeom prst="line">
                <a:avLst/>
              </a:prstGeom>
              <a:noFill/>
              <a:ln w="19050">
                <a:solidFill>
                  <a:schemeClr val="tx1"/>
                </a:solidFill>
                <a:miter lim="800000"/>
                <a:headEnd/>
                <a:tailEnd/>
              </a:ln>
            </p:spPr>
            <p:txBody>
              <a:bodyPr wrap="none"/>
              <a:lstStyle/>
              <a:p>
                <a:endParaRPr lang="en-US"/>
              </a:p>
            </p:txBody>
          </p:sp>
          <p:sp>
            <p:nvSpPr>
              <p:cNvPr id="173" name="Line 148"/>
              <p:cNvSpPr>
                <a:spLocks noChangeShapeType="1"/>
              </p:cNvSpPr>
              <p:nvPr/>
            </p:nvSpPr>
            <p:spPr bwMode="auto">
              <a:xfrm rot="16200000" flipV="1">
                <a:off x="1140" y="1353"/>
                <a:ext cx="0" cy="231"/>
              </a:xfrm>
              <a:prstGeom prst="line">
                <a:avLst/>
              </a:prstGeom>
              <a:noFill/>
              <a:ln w="19050">
                <a:solidFill>
                  <a:schemeClr val="tx1"/>
                </a:solidFill>
                <a:miter lim="800000"/>
                <a:headEnd/>
                <a:tailEnd/>
              </a:ln>
            </p:spPr>
            <p:txBody>
              <a:bodyPr wrap="none"/>
              <a:lstStyle/>
              <a:p>
                <a:endParaRPr lang="en-US"/>
              </a:p>
            </p:txBody>
          </p:sp>
          <p:sp>
            <p:nvSpPr>
              <p:cNvPr id="174" name="Line 149"/>
              <p:cNvSpPr>
                <a:spLocks noChangeShapeType="1"/>
              </p:cNvSpPr>
              <p:nvPr/>
            </p:nvSpPr>
            <p:spPr bwMode="auto">
              <a:xfrm rot="10800000" flipV="1">
                <a:off x="1257" y="1477"/>
                <a:ext cx="0" cy="231"/>
              </a:xfrm>
              <a:prstGeom prst="line">
                <a:avLst/>
              </a:prstGeom>
              <a:noFill/>
              <a:ln w="19050">
                <a:solidFill>
                  <a:schemeClr val="tx1"/>
                </a:solidFill>
                <a:miter lim="800000"/>
                <a:headEnd/>
                <a:tailEnd/>
              </a:ln>
            </p:spPr>
            <p:txBody>
              <a:bodyPr wrap="none"/>
              <a:lstStyle/>
              <a:p>
                <a:endParaRPr lang="en-US"/>
              </a:p>
            </p:txBody>
          </p:sp>
        </p:grpSp>
        <p:grpSp>
          <p:nvGrpSpPr>
            <p:cNvPr id="17" name="Group 150"/>
            <p:cNvGrpSpPr>
              <a:grpSpLocks/>
            </p:cNvGrpSpPr>
            <p:nvPr/>
          </p:nvGrpSpPr>
          <p:grpSpPr bwMode="auto">
            <a:xfrm rot="-5400000">
              <a:off x="3950" y="3532"/>
              <a:ext cx="464" cy="466"/>
              <a:chOff x="793" y="1242"/>
              <a:chExt cx="464" cy="466"/>
            </a:xfrm>
          </p:grpSpPr>
          <p:sp>
            <p:nvSpPr>
              <p:cNvPr id="157" name="Rectangle 151"/>
              <p:cNvSpPr>
                <a:spLocks noChangeArrowheads="1"/>
              </p:cNvSpPr>
              <p:nvPr/>
            </p:nvSpPr>
            <p:spPr bwMode="auto">
              <a:xfrm>
                <a:off x="798" y="1477"/>
                <a:ext cx="227" cy="227"/>
              </a:xfrm>
              <a:prstGeom prst="rect">
                <a:avLst/>
              </a:prstGeom>
              <a:solidFill>
                <a:schemeClr val="accent1"/>
              </a:solidFill>
              <a:ln w="12700">
                <a:noFill/>
                <a:miter lim="800000"/>
                <a:headEnd/>
                <a:tailEnd/>
              </a:ln>
            </p:spPr>
            <p:txBody>
              <a:bodyPr wrap="none" anchor="ctr"/>
              <a:lstStyle/>
              <a:p>
                <a:endParaRPr lang="en-US"/>
              </a:p>
            </p:txBody>
          </p:sp>
          <p:sp>
            <p:nvSpPr>
              <p:cNvPr id="158" name="Rectangle 152"/>
              <p:cNvSpPr>
                <a:spLocks noChangeArrowheads="1"/>
              </p:cNvSpPr>
              <p:nvPr/>
            </p:nvSpPr>
            <p:spPr bwMode="auto">
              <a:xfrm>
                <a:off x="797" y="1242"/>
                <a:ext cx="227" cy="227"/>
              </a:xfrm>
              <a:prstGeom prst="rect">
                <a:avLst/>
              </a:prstGeom>
              <a:solidFill>
                <a:schemeClr val="accent1"/>
              </a:solidFill>
              <a:ln w="12700">
                <a:noFill/>
                <a:miter lim="800000"/>
                <a:headEnd/>
                <a:tailEnd/>
              </a:ln>
            </p:spPr>
            <p:txBody>
              <a:bodyPr wrap="none" anchor="ctr"/>
              <a:lstStyle/>
              <a:p>
                <a:endParaRPr lang="en-US"/>
              </a:p>
            </p:txBody>
          </p:sp>
          <p:sp>
            <p:nvSpPr>
              <p:cNvPr id="159" name="Rectangle 153"/>
              <p:cNvSpPr>
                <a:spLocks noChangeArrowheads="1"/>
              </p:cNvSpPr>
              <p:nvPr/>
            </p:nvSpPr>
            <p:spPr bwMode="auto">
              <a:xfrm>
                <a:off x="1030" y="1477"/>
                <a:ext cx="227" cy="227"/>
              </a:xfrm>
              <a:prstGeom prst="rect">
                <a:avLst/>
              </a:prstGeom>
              <a:solidFill>
                <a:schemeClr val="accent1"/>
              </a:solidFill>
              <a:ln w="12700">
                <a:noFill/>
                <a:miter lim="800000"/>
                <a:headEnd/>
                <a:tailEnd/>
              </a:ln>
            </p:spPr>
            <p:txBody>
              <a:bodyPr wrap="none" anchor="ctr"/>
              <a:lstStyle/>
              <a:p>
                <a:endParaRPr lang="en-US"/>
              </a:p>
            </p:txBody>
          </p:sp>
          <p:sp>
            <p:nvSpPr>
              <p:cNvPr id="160" name="Line 154"/>
              <p:cNvSpPr>
                <a:spLocks noChangeShapeType="1"/>
              </p:cNvSpPr>
              <p:nvPr/>
            </p:nvSpPr>
            <p:spPr bwMode="auto">
              <a:xfrm flipV="1">
                <a:off x="798" y="1242"/>
                <a:ext cx="0" cy="462"/>
              </a:xfrm>
              <a:prstGeom prst="line">
                <a:avLst/>
              </a:prstGeom>
              <a:noFill/>
              <a:ln w="19050">
                <a:solidFill>
                  <a:schemeClr val="tx1"/>
                </a:solidFill>
                <a:miter lim="800000"/>
                <a:headEnd/>
                <a:tailEnd/>
              </a:ln>
            </p:spPr>
            <p:txBody>
              <a:bodyPr wrap="none"/>
              <a:lstStyle/>
              <a:p>
                <a:endParaRPr lang="en-US"/>
              </a:p>
            </p:txBody>
          </p:sp>
          <p:sp>
            <p:nvSpPr>
              <p:cNvPr id="161" name="Line 155"/>
              <p:cNvSpPr>
                <a:spLocks noChangeShapeType="1"/>
              </p:cNvSpPr>
              <p:nvPr/>
            </p:nvSpPr>
            <p:spPr bwMode="auto">
              <a:xfrm rot="16200000" flipV="1">
                <a:off x="1024" y="1473"/>
                <a:ext cx="0" cy="462"/>
              </a:xfrm>
              <a:prstGeom prst="line">
                <a:avLst/>
              </a:prstGeom>
              <a:noFill/>
              <a:ln w="19050">
                <a:solidFill>
                  <a:schemeClr val="tx1"/>
                </a:solidFill>
                <a:miter lim="800000"/>
                <a:headEnd/>
                <a:tailEnd/>
              </a:ln>
            </p:spPr>
            <p:txBody>
              <a:bodyPr wrap="none"/>
              <a:lstStyle/>
              <a:p>
                <a:endParaRPr lang="en-US"/>
              </a:p>
            </p:txBody>
          </p:sp>
          <p:sp>
            <p:nvSpPr>
              <p:cNvPr id="162" name="Line 156"/>
              <p:cNvSpPr>
                <a:spLocks noChangeShapeType="1"/>
              </p:cNvSpPr>
              <p:nvPr/>
            </p:nvSpPr>
            <p:spPr bwMode="auto">
              <a:xfrm rot="16200000" flipV="1">
                <a:off x="909" y="1126"/>
                <a:ext cx="0" cy="231"/>
              </a:xfrm>
              <a:prstGeom prst="line">
                <a:avLst/>
              </a:prstGeom>
              <a:noFill/>
              <a:ln w="19050">
                <a:solidFill>
                  <a:schemeClr val="tx1"/>
                </a:solidFill>
                <a:miter lim="800000"/>
                <a:headEnd/>
                <a:tailEnd/>
              </a:ln>
            </p:spPr>
            <p:txBody>
              <a:bodyPr wrap="none"/>
              <a:lstStyle/>
              <a:p>
                <a:endParaRPr lang="en-US"/>
              </a:p>
            </p:txBody>
          </p:sp>
          <p:sp>
            <p:nvSpPr>
              <p:cNvPr id="163" name="Line 157"/>
              <p:cNvSpPr>
                <a:spLocks noChangeShapeType="1"/>
              </p:cNvSpPr>
              <p:nvPr/>
            </p:nvSpPr>
            <p:spPr bwMode="auto">
              <a:xfrm rot="10800000" flipV="1">
                <a:off x="1024" y="1246"/>
                <a:ext cx="0" cy="231"/>
              </a:xfrm>
              <a:prstGeom prst="line">
                <a:avLst/>
              </a:prstGeom>
              <a:noFill/>
              <a:ln w="19050">
                <a:solidFill>
                  <a:schemeClr val="tx1"/>
                </a:solidFill>
                <a:miter lim="800000"/>
                <a:headEnd/>
                <a:tailEnd/>
              </a:ln>
            </p:spPr>
            <p:txBody>
              <a:bodyPr wrap="none"/>
              <a:lstStyle/>
              <a:p>
                <a:endParaRPr lang="en-US"/>
              </a:p>
            </p:txBody>
          </p:sp>
          <p:sp>
            <p:nvSpPr>
              <p:cNvPr id="164" name="Line 158"/>
              <p:cNvSpPr>
                <a:spLocks noChangeShapeType="1"/>
              </p:cNvSpPr>
              <p:nvPr/>
            </p:nvSpPr>
            <p:spPr bwMode="auto">
              <a:xfrm rot="16200000" flipV="1">
                <a:off x="1140" y="1353"/>
                <a:ext cx="0" cy="231"/>
              </a:xfrm>
              <a:prstGeom prst="line">
                <a:avLst/>
              </a:prstGeom>
              <a:noFill/>
              <a:ln w="19050">
                <a:solidFill>
                  <a:schemeClr val="tx1"/>
                </a:solidFill>
                <a:miter lim="800000"/>
                <a:headEnd/>
                <a:tailEnd/>
              </a:ln>
            </p:spPr>
            <p:txBody>
              <a:bodyPr wrap="none"/>
              <a:lstStyle/>
              <a:p>
                <a:endParaRPr lang="en-US"/>
              </a:p>
            </p:txBody>
          </p:sp>
          <p:sp>
            <p:nvSpPr>
              <p:cNvPr id="165" name="Line 159"/>
              <p:cNvSpPr>
                <a:spLocks noChangeShapeType="1"/>
              </p:cNvSpPr>
              <p:nvPr/>
            </p:nvSpPr>
            <p:spPr bwMode="auto">
              <a:xfrm rot="10800000" flipV="1">
                <a:off x="1257" y="1477"/>
                <a:ext cx="0" cy="231"/>
              </a:xfrm>
              <a:prstGeom prst="line">
                <a:avLst/>
              </a:prstGeom>
              <a:noFill/>
              <a:ln w="19050">
                <a:solidFill>
                  <a:schemeClr val="tx1"/>
                </a:solidFill>
                <a:miter lim="800000"/>
                <a:headEnd/>
                <a:tailEnd/>
              </a:ln>
            </p:spPr>
            <p:txBody>
              <a:bodyPr wrap="none"/>
              <a:lstStyle/>
              <a:p>
                <a:endParaRPr lang="en-US"/>
              </a:p>
            </p:txBody>
          </p:sp>
        </p:grpSp>
        <p:grpSp>
          <p:nvGrpSpPr>
            <p:cNvPr id="18" name="Group 160"/>
            <p:cNvGrpSpPr>
              <a:grpSpLocks/>
            </p:cNvGrpSpPr>
            <p:nvPr/>
          </p:nvGrpSpPr>
          <p:grpSpPr bwMode="auto">
            <a:xfrm rot="-5400000">
              <a:off x="4638" y="3317"/>
              <a:ext cx="464" cy="466"/>
              <a:chOff x="793" y="1242"/>
              <a:chExt cx="464" cy="466"/>
            </a:xfrm>
          </p:grpSpPr>
          <p:sp>
            <p:nvSpPr>
              <p:cNvPr id="148" name="Rectangle 161"/>
              <p:cNvSpPr>
                <a:spLocks noChangeArrowheads="1"/>
              </p:cNvSpPr>
              <p:nvPr/>
            </p:nvSpPr>
            <p:spPr bwMode="auto">
              <a:xfrm>
                <a:off x="798" y="1477"/>
                <a:ext cx="227" cy="227"/>
              </a:xfrm>
              <a:prstGeom prst="rect">
                <a:avLst/>
              </a:prstGeom>
              <a:solidFill>
                <a:schemeClr val="accent1"/>
              </a:solidFill>
              <a:ln w="12700">
                <a:noFill/>
                <a:miter lim="800000"/>
                <a:headEnd/>
                <a:tailEnd/>
              </a:ln>
            </p:spPr>
            <p:txBody>
              <a:bodyPr wrap="none" anchor="ctr"/>
              <a:lstStyle/>
              <a:p>
                <a:endParaRPr lang="en-US"/>
              </a:p>
            </p:txBody>
          </p:sp>
          <p:sp>
            <p:nvSpPr>
              <p:cNvPr id="149" name="Rectangle 162"/>
              <p:cNvSpPr>
                <a:spLocks noChangeArrowheads="1"/>
              </p:cNvSpPr>
              <p:nvPr/>
            </p:nvSpPr>
            <p:spPr bwMode="auto">
              <a:xfrm>
                <a:off x="797" y="1242"/>
                <a:ext cx="227" cy="227"/>
              </a:xfrm>
              <a:prstGeom prst="rect">
                <a:avLst/>
              </a:prstGeom>
              <a:solidFill>
                <a:schemeClr val="accent1"/>
              </a:solidFill>
              <a:ln w="12700">
                <a:noFill/>
                <a:miter lim="800000"/>
                <a:headEnd/>
                <a:tailEnd/>
              </a:ln>
            </p:spPr>
            <p:txBody>
              <a:bodyPr wrap="none" anchor="ctr"/>
              <a:lstStyle/>
              <a:p>
                <a:endParaRPr lang="en-US"/>
              </a:p>
            </p:txBody>
          </p:sp>
          <p:sp>
            <p:nvSpPr>
              <p:cNvPr id="150" name="Rectangle 163"/>
              <p:cNvSpPr>
                <a:spLocks noChangeArrowheads="1"/>
              </p:cNvSpPr>
              <p:nvPr/>
            </p:nvSpPr>
            <p:spPr bwMode="auto">
              <a:xfrm>
                <a:off x="1030" y="1477"/>
                <a:ext cx="227" cy="227"/>
              </a:xfrm>
              <a:prstGeom prst="rect">
                <a:avLst/>
              </a:prstGeom>
              <a:solidFill>
                <a:schemeClr val="accent1"/>
              </a:solidFill>
              <a:ln w="12700">
                <a:noFill/>
                <a:miter lim="800000"/>
                <a:headEnd/>
                <a:tailEnd/>
              </a:ln>
            </p:spPr>
            <p:txBody>
              <a:bodyPr wrap="none" anchor="ctr"/>
              <a:lstStyle/>
              <a:p>
                <a:endParaRPr lang="en-US"/>
              </a:p>
            </p:txBody>
          </p:sp>
          <p:sp>
            <p:nvSpPr>
              <p:cNvPr id="151" name="Line 164"/>
              <p:cNvSpPr>
                <a:spLocks noChangeShapeType="1"/>
              </p:cNvSpPr>
              <p:nvPr/>
            </p:nvSpPr>
            <p:spPr bwMode="auto">
              <a:xfrm flipV="1">
                <a:off x="798" y="1242"/>
                <a:ext cx="0" cy="462"/>
              </a:xfrm>
              <a:prstGeom prst="line">
                <a:avLst/>
              </a:prstGeom>
              <a:noFill/>
              <a:ln w="19050">
                <a:solidFill>
                  <a:schemeClr val="tx1"/>
                </a:solidFill>
                <a:miter lim="800000"/>
                <a:headEnd/>
                <a:tailEnd/>
              </a:ln>
            </p:spPr>
            <p:txBody>
              <a:bodyPr wrap="none"/>
              <a:lstStyle/>
              <a:p>
                <a:endParaRPr lang="en-US"/>
              </a:p>
            </p:txBody>
          </p:sp>
          <p:sp>
            <p:nvSpPr>
              <p:cNvPr id="152" name="Line 165"/>
              <p:cNvSpPr>
                <a:spLocks noChangeShapeType="1"/>
              </p:cNvSpPr>
              <p:nvPr/>
            </p:nvSpPr>
            <p:spPr bwMode="auto">
              <a:xfrm rot="16200000" flipV="1">
                <a:off x="1024" y="1473"/>
                <a:ext cx="0" cy="462"/>
              </a:xfrm>
              <a:prstGeom prst="line">
                <a:avLst/>
              </a:prstGeom>
              <a:noFill/>
              <a:ln w="19050">
                <a:solidFill>
                  <a:schemeClr val="tx1"/>
                </a:solidFill>
                <a:miter lim="800000"/>
                <a:headEnd/>
                <a:tailEnd/>
              </a:ln>
            </p:spPr>
            <p:txBody>
              <a:bodyPr wrap="none"/>
              <a:lstStyle/>
              <a:p>
                <a:endParaRPr lang="en-US"/>
              </a:p>
            </p:txBody>
          </p:sp>
          <p:sp>
            <p:nvSpPr>
              <p:cNvPr id="153" name="Line 166"/>
              <p:cNvSpPr>
                <a:spLocks noChangeShapeType="1"/>
              </p:cNvSpPr>
              <p:nvPr/>
            </p:nvSpPr>
            <p:spPr bwMode="auto">
              <a:xfrm rot="16200000" flipV="1">
                <a:off x="909" y="1126"/>
                <a:ext cx="0" cy="231"/>
              </a:xfrm>
              <a:prstGeom prst="line">
                <a:avLst/>
              </a:prstGeom>
              <a:noFill/>
              <a:ln w="19050">
                <a:solidFill>
                  <a:schemeClr val="tx1"/>
                </a:solidFill>
                <a:miter lim="800000"/>
                <a:headEnd/>
                <a:tailEnd/>
              </a:ln>
            </p:spPr>
            <p:txBody>
              <a:bodyPr wrap="none"/>
              <a:lstStyle/>
              <a:p>
                <a:endParaRPr lang="en-US"/>
              </a:p>
            </p:txBody>
          </p:sp>
          <p:sp>
            <p:nvSpPr>
              <p:cNvPr id="154" name="Line 167"/>
              <p:cNvSpPr>
                <a:spLocks noChangeShapeType="1"/>
              </p:cNvSpPr>
              <p:nvPr/>
            </p:nvSpPr>
            <p:spPr bwMode="auto">
              <a:xfrm rot="10800000" flipV="1">
                <a:off x="1024" y="1246"/>
                <a:ext cx="0" cy="231"/>
              </a:xfrm>
              <a:prstGeom prst="line">
                <a:avLst/>
              </a:prstGeom>
              <a:noFill/>
              <a:ln w="19050">
                <a:solidFill>
                  <a:schemeClr val="tx1"/>
                </a:solidFill>
                <a:miter lim="800000"/>
                <a:headEnd/>
                <a:tailEnd/>
              </a:ln>
            </p:spPr>
            <p:txBody>
              <a:bodyPr wrap="none"/>
              <a:lstStyle/>
              <a:p>
                <a:endParaRPr lang="en-US"/>
              </a:p>
            </p:txBody>
          </p:sp>
          <p:sp>
            <p:nvSpPr>
              <p:cNvPr id="155" name="Line 168"/>
              <p:cNvSpPr>
                <a:spLocks noChangeShapeType="1"/>
              </p:cNvSpPr>
              <p:nvPr/>
            </p:nvSpPr>
            <p:spPr bwMode="auto">
              <a:xfrm rot="16200000" flipV="1">
                <a:off x="1140" y="1353"/>
                <a:ext cx="0" cy="231"/>
              </a:xfrm>
              <a:prstGeom prst="line">
                <a:avLst/>
              </a:prstGeom>
              <a:noFill/>
              <a:ln w="19050">
                <a:solidFill>
                  <a:schemeClr val="tx1"/>
                </a:solidFill>
                <a:miter lim="800000"/>
                <a:headEnd/>
                <a:tailEnd/>
              </a:ln>
            </p:spPr>
            <p:txBody>
              <a:bodyPr wrap="none"/>
              <a:lstStyle/>
              <a:p>
                <a:endParaRPr lang="en-US"/>
              </a:p>
            </p:txBody>
          </p:sp>
          <p:sp>
            <p:nvSpPr>
              <p:cNvPr id="156" name="Line 169"/>
              <p:cNvSpPr>
                <a:spLocks noChangeShapeType="1"/>
              </p:cNvSpPr>
              <p:nvPr/>
            </p:nvSpPr>
            <p:spPr bwMode="auto">
              <a:xfrm rot="10800000" flipV="1">
                <a:off x="1257" y="1477"/>
                <a:ext cx="0" cy="231"/>
              </a:xfrm>
              <a:prstGeom prst="line">
                <a:avLst/>
              </a:prstGeom>
              <a:noFill/>
              <a:ln w="19050">
                <a:solidFill>
                  <a:schemeClr val="tx1"/>
                </a:solidFill>
                <a:miter lim="800000"/>
                <a:headEnd/>
                <a:tailEnd/>
              </a:ln>
            </p:spPr>
            <p:txBody>
              <a:bodyPr wrap="none"/>
              <a:lstStyle/>
              <a:p>
                <a:endParaRPr lang="en-US"/>
              </a:p>
            </p:txBody>
          </p:sp>
        </p:grpSp>
        <p:grpSp>
          <p:nvGrpSpPr>
            <p:cNvPr id="19" name="Group 170"/>
            <p:cNvGrpSpPr>
              <a:grpSpLocks/>
            </p:cNvGrpSpPr>
            <p:nvPr/>
          </p:nvGrpSpPr>
          <p:grpSpPr bwMode="auto">
            <a:xfrm rot="-5400000">
              <a:off x="3950" y="2638"/>
              <a:ext cx="464" cy="466"/>
              <a:chOff x="793" y="1242"/>
              <a:chExt cx="464" cy="466"/>
            </a:xfrm>
          </p:grpSpPr>
          <p:sp>
            <p:nvSpPr>
              <p:cNvPr id="139" name="Rectangle 171"/>
              <p:cNvSpPr>
                <a:spLocks noChangeArrowheads="1"/>
              </p:cNvSpPr>
              <p:nvPr/>
            </p:nvSpPr>
            <p:spPr bwMode="auto">
              <a:xfrm>
                <a:off x="798" y="1477"/>
                <a:ext cx="227" cy="227"/>
              </a:xfrm>
              <a:prstGeom prst="rect">
                <a:avLst/>
              </a:prstGeom>
              <a:solidFill>
                <a:schemeClr val="accent1"/>
              </a:solidFill>
              <a:ln w="12700">
                <a:noFill/>
                <a:miter lim="800000"/>
                <a:headEnd/>
                <a:tailEnd/>
              </a:ln>
            </p:spPr>
            <p:txBody>
              <a:bodyPr wrap="none" anchor="ctr"/>
              <a:lstStyle/>
              <a:p>
                <a:endParaRPr lang="en-US"/>
              </a:p>
            </p:txBody>
          </p:sp>
          <p:sp>
            <p:nvSpPr>
              <p:cNvPr id="140" name="Rectangle 172"/>
              <p:cNvSpPr>
                <a:spLocks noChangeArrowheads="1"/>
              </p:cNvSpPr>
              <p:nvPr/>
            </p:nvSpPr>
            <p:spPr bwMode="auto">
              <a:xfrm>
                <a:off x="797" y="1242"/>
                <a:ext cx="227" cy="227"/>
              </a:xfrm>
              <a:prstGeom prst="rect">
                <a:avLst/>
              </a:prstGeom>
              <a:solidFill>
                <a:schemeClr val="accent1"/>
              </a:solidFill>
              <a:ln w="12700">
                <a:noFill/>
                <a:miter lim="800000"/>
                <a:headEnd/>
                <a:tailEnd/>
              </a:ln>
            </p:spPr>
            <p:txBody>
              <a:bodyPr wrap="none" anchor="ctr"/>
              <a:lstStyle/>
              <a:p>
                <a:endParaRPr lang="en-US"/>
              </a:p>
            </p:txBody>
          </p:sp>
          <p:sp>
            <p:nvSpPr>
              <p:cNvPr id="141" name="Rectangle 173"/>
              <p:cNvSpPr>
                <a:spLocks noChangeArrowheads="1"/>
              </p:cNvSpPr>
              <p:nvPr/>
            </p:nvSpPr>
            <p:spPr bwMode="auto">
              <a:xfrm>
                <a:off x="1030" y="1477"/>
                <a:ext cx="227" cy="227"/>
              </a:xfrm>
              <a:prstGeom prst="rect">
                <a:avLst/>
              </a:prstGeom>
              <a:solidFill>
                <a:schemeClr val="accent1"/>
              </a:solidFill>
              <a:ln w="12700">
                <a:noFill/>
                <a:miter lim="800000"/>
                <a:headEnd/>
                <a:tailEnd/>
              </a:ln>
            </p:spPr>
            <p:txBody>
              <a:bodyPr wrap="none" anchor="ctr"/>
              <a:lstStyle/>
              <a:p>
                <a:endParaRPr lang="en-US"/>
              </a:p>
            </p:txBody>
          </p:sp>
          <p:sp>
            <p:nvSpPr>
              <p:cNvPr id="142" name="Line 174"/>
              <p:cNvSpPr>
                <a:spLocks noChangeShapeType="1"/>
              </p:cNvSpPr>
              <p:nvPr/>
            </p:nvSpPr>
            <p:spPr bwMode="auto">
              <a:xfrm flipV="1">
                <a:off x="798" y="1242"/>
                <a:ext cx="0" cy="462"/>
              </a:xfrm>
              <a:prstGeom prst="line">
                <a:avLst/>
              </a:prstGeom>
              <a:noFill/>
              <a:ln w="19050">
                <a:solidFill>
                  <a:schemeClr val="tx1"/>
                </a:solidFill>
                <a:miter lim="800000"/>
                <a:headEnd/>
                <a:tailEnd/>
              </a:ln>
            </p:spPr>
            <p:txBody>
              <a:bodyPr wrap="none"/>
              <a:lstStyle/>
              <a:p>
                <a:endParaRPr lang="en-US"/>
              </a:p>
            </p:txBody>
          </p:sp>
          <p:sp>
            <p:nvSpPr>
              <p:cNvPr id="143" name="Line 175"/>
              <p:cNvSpPr>
                <a:spLocks noChangeShapeType="1"/>
              </p:cNvSpPr>
              <p:nvPr/>
            </p:nvSpPr>
            <p:spPr bwMode="auto">
              <a:xfrm rot="16200000" flipV="1">
                <a:off x="1024" y="1473"/>
                <a:ext cx="0" cy="462"/>
              </a:xfrm>
              <a:prstGeom prst="line">
                <a:avLst/>
              </a:prstGeom>
              <a:noFill/>
              <a:ln w="19050">
                <a:solidFill>
                  <a:schemeClr val="tx1"/>
                </a:solidFill>
                <a:miter lim="800000"/>
                <a:headEnd/>
                <a:tailEnd/>
              </a:ln>
            </p:spPr>
            <p:txBody>
              <a:bodyPr wrap="none"/>
              <a:lstStyle/>
              <a:p>
                <a:endParaRPr lang="en-US"/>
              </a:p>
            </p:txBody>
          </p:sp>
          <p:sp>
            <p:nvSpPr>
              <p:cNvPr id="144" name="Line 176"/>
              <p:cNvSpPr>
                <a:spLocks noChangeShapeType="1"/>
              </p:cNvSpPr>
              <p:nvPr/>
            </p:nvSpPr>
            <p:spPr bwMode="auto">
              <a:xfrm rot="16200000" flipV="1">
                <a:off x="909" y="1126"/>
                <a:ext cx="0" cy="231"/>
              </a:xfrm>
              <a:prstGeom prst="line">
                <a:avLst/>
              </a:prstGeom>
              <a:noFill/>
              <a:ln w="19050">
                <a:solidFill>
                  <a:schemeClr val="tx1"/>
                </a:solidFill>
                <a:miter lim="800000"/>
                <a:headEnd/>
                <a:tailEnd/>
              </a:ln>
            </p:spPr>
            <p:txBody>
              <a:bodyPr wrap="none"/>
              <a:lstStyle/>
              <a:p>
                <a:endParaRPr lang="en-US"/>
              </a:p>
            </p:txBody>
          </p:sp>
          <p:sp>
            <p:nvSpPr>
              <p:cNvPr id="145" name="Line 177"/>
              <p:cNvSpPr>
                <a:spLocks noChangeShapeType="1"/>
              </p:cNvSpPr>
              <p:nvPr/>
            </p:nvSpPr>
            <p:spPr bwMode="auto">
              <a:xfrm rot="10800000" flipV="1">
                <a:off x="1024" y="1246"/>
                <a:ext cx="0" cy="231"/>
              </a:xfrm>
              <a:prstGeom prst="line">
                <a:avLst/>
              </a:prstGeom>
              <a:noFill/>
              <a:ln w="19050">
                <a:solidFill>
                  <a:schemeClr val="tx1"/>
                </a:solidFill>
                <a:miter lim="800000"/>
                <a:headEnd/>
                <a:tailEnd/>
              </a:ln>
            </p:spPr>
            <p:txBody>
              <a:bodyPr wrap="none"/>
              <a:lstStyle/>
              <a:p>
                <a:endParaRPr lang="en-US"/>
              </a:p>
            </p:txBody>
          </p:sp>
          <p:sp>
            <p:nvSpPr>
              <p:cNvPr id="146" name="Line 178"/>
              <p:cNvSpPr>
                <a:spLocks noChangeShapeType="1"/>
              </p:cNvSpPr>
              <p:nvPr/>
            </p:nvSpPr>
            <p:spPr bwMode="auto">
              <a:xfrm rot="16200000" flipV="1">
                <a:off x="1140" y="1353"/>
                <a:ext cx="0" cy="231"/>
              </a:xfrm>
              <a:prstGeom prst="line">
                <a:avLst/>
              </a:prstGeom>
              <a:noFill/>
              <a:ln w="19050">
                <a:solidFill>
                  <a:schemeClr val="tx1"/>
                </a:solidFill>
                <a:miter lim="800000"/>
                <a:headEnd/>
                <a:tailEnd/>
              </a:ln>
            </p:spPr>
            <p:txBody>
              <a:bodyPr wrap="none"/>
              <a:lstStyle/>
              <a:p>
                <a:endParaRPr lang="en-US"/>
              </a:p>
            </p:txBody>
          </p:sp>
          <p:sp>
            <p:nvSpPr>
              <p:cNvPr id="147" name="Line 179"/>
              <p:cNvSpPr>
                <a:spLocks noChangeShapeType="1"/>
              </p:cNvSpPr>
              <p:nvPr/>
            </p:nvSpPr>
            <p:spPr bwMode="auto">
              <a:xfrm rot="10800000" flipV="1">
                <a:off x="1257" y="1477"/>
                <a:ext cx="0" cy="231"/>
              </a:xfrm>
              <a:prstGeom prst="line">
                <a:avLst/>
              </a:prstGeom>
              <a:noFill/>
              <a:ln w="19050">
                <a:solidFill>
                  <a:schemeClr val="tx1"/>
                </a:solidFill>
                <a:miter lim="800000"/>
                <a:headEnd/>
                <a:tailEnd/>
              </a:ln>
            </p:spPr>
            <p:txBody>
              <a:bodyPr wrap="none"/>
              <a:lstStyle/>
              <a:p>
                <a:endParaRPr lang="en-US"/>
              </a:p>
            </p:txBody>
          </p:sp>
        </p:grpSp>
        <p:grpSp>
          <p:nvGrpSpPr>
            <p:cNvPr id="20" name="Group 190"/>
            <p:cNvGrpSpPr>
              <a:grpSpLocks/>
            </p:cNvGrpSpPr>
            <p:nvPr/>
          </p:nvGrpSpPr>
          <p:grpSpPr bwMode="auto">
            <a:xfrm>
              <a:off x="3494" y="3079"/>
              <a:ext cx="467" cy="464"/>
              <a:chOff x="2529" y="2627"/>
              <a:chExt cx="467" cy="464"/>
            </a:xfrm>
          </p:grpSpPr>
          <p:sp>
            <p:nvSpPr>
              <p:cNvPr id="130" name="Rectangle 181"/>
              <p:cNvSpPr>
                <a:spLocks noChangeArrowheads="1"/>
              </p:cNvSpPr>
              <p:nvPr/>
            </p:nvSpPr>
            <p:spPr bwMode="auto">
              <a:xfrm rot="5400000">
                <a:off x="2533" y="2632"/>
                <a:ext cx="227" cy="227"/>
              </a:xfrm>
              <a:prstGeom prst="rect">
                <a:avLst/>
              </a:prstGeom>
              <a:solidFill>
                <a:schemeClr val="accent1"/>
              </a:solidFill>
              <a:ln w="12700">
                <a:noFill/>
                <a:miter lim="800000"/>
                <a:headEnd/>
                <a:tailEnd/>
              </a:ln>
            </p:spPr>
            <p:txBody>
              <a:bodyPr wrap="none" anchor="ctr"/>
              <a:lstStyle/>
              <a:p>
                <a:endParaRPr lang="en-US"/>
              </a:p>
            </p:txBody>
          </p:sp>
          <p:sp>
            <p:nvSpPr>
              <p:cNvPr id="131" name="Rectangle 182"/>
              <p:cNvSpPr>
                <a:spLocks noChangeArrowheads="1"/>
              </p:cNvSpPr>
              <p:nvPr/>
            </p:nvSpPr>
            <p:spPr bwMode="auto">
              <a:xfrm rot="5400000">
                <a:off x="2768" y="2631"/>
                <a:ext cx="227" cy="227"/>
              </a:xfrm>
              <a:prstGeom prst="rect">
                <a:avLst/>
              </a:prstGeom>
              <a:solidFill>
                <a:schemeClr val="accent1"/>
              </a:solidFill>
              <a:ln w="12700">
                <a:noFill/>
                <a:miter lim="800000"/>
                <a:headEnd/>
                <a:tailEnd/>
              </a:ln>
            </p:spPr>
            <p:txBody>
              <a:bodyPr wrap="none" anchor="ctr"/>
              <a:lstStyle/>
              <a:p>
                <a:endParaRPr lang="en-US"/>
              </a:p>
            </p:txBody>
          </p:sp>
          <p:sp>
            <p:nvSpPr>
              <p:cNvPr id="132" name="Rectangle 183"/>
              <p:cNvSpPr>
                <a:spLocks noChangeArrowheads="1"/>
              </p:cNvSpPr>
              <p:nvPr/>
            </p:nvSpPr>
            <p:spPr bwMode="auto">
              <a:xfrm rot="5400000">
                <a:off x="2533" y="2864"/>
                <a:ext cx="227" cy="227"/>
              </a:xfrm>
              <a:prstGeom prst="rect">
                <a:avLst/>
              </a:prstGeom>
              <a:solidFill>
                <a:schemeClr val="accent1"/>
              </a:solidFill>
              <a:ln w="12700">
                <a:noFill/>
                <a:miter lim="800000"/>
                <a:headEnd/>
                <a:tailEnd/>
              </a:ln>
            </p:spPr>
            <p:txBody>
              <a:bodyPr wrap="none" anchor="ctr"/>
              <a:lstStyle/>
              <a:p>
                <a:endParaRPr lang="en-US"/>
              </a:p>
            </p:txBody>
          </p:sp>
          <p:sp>
            <p:nvSpPr>
              <p:cNvPr id="133" name="Line 184"/>
              <p:cNvSpPr>
                <a:spLocks noChangeShapeType="1"/>
              </p:cNvSpPr>
              <p:nvPr/>
            </p:nvSpPr>
            <p:spPr bwMode="auto">
              <a:xfrm rot="5400000" flipV="1">
                <a:off x="2765" y="2401"/>
                <a:ext cx="0" cy="462"/>
              </a:xfrm>
              <a:prstGeom prst="line">
                <a:avLst/>
              </a:prstGeom>
              <a:noFill/>
              <a:ln w="19050">
                <a:solidFill>
                  <a:schemeClr val="tx1"/>
                </a:solidFill>
                <a:miter lim="800000"/>
                <a:headEnd/>
                <a:tailEnd/>
              </a:ln>
            </p:spPr>
            <p:txBody>
              <a:bodyPr wrap="none"/>
              <a:lstStyle/>
              <a:p>
                <a:endParaRPr lang="en-US"/>
              </a:p>
            </p:txBody>
          </p:sp>
          <p:sp>
            <p:nvSpPr>
              <p:cNvPr id="134" name="Line 185"/>
              <p:cNvSpPr>
                <a:spLocks noChangeShapeType="1"/>
              </p:cNvSpPr>
              <p:nvPr/>
            </p:nvSpPr>
            <p:spPr bwMode="auto">
              <a:xfrm flipV="1">
                <a:off x="2534" y="2627"/>
                <a:ext cx="0" cy="462"/>
              </a:xfrm>
              <a:prstGeom prst="line">
                <a:avLst/>
              </a:prstGeom>
              <a:noFill/>
              <a:ln w="19050">
                <a:solidFill>
                  <a:schemeClr val="tx1"/>
                </a:solidFill>
                <a:miter lim="800000"/>
                <a:headEnd/>
                <a:tailEnd/>
              </a:ln>
            </p:spPr>
            <p:txBody>
              <a:bodyPr wrap="none"/>
              <a:lstStyle/>
              <a:p>
                <a:endParaRPr lang="en-US"/>
              </a:p>
            </p:txBody>
          </p:sp>
          <p:sp>
            <p:nvSpPr>
              <p:cNvPr id="135" name="Line 186"/>
              <p:cNvSpPr>
                <a:spLocks noChangeShapeType="1"/>
              </p:cNvSpPr>
              <p:nvPr/>
            </p:nvSpPr>
            <p:spPr bwMode="auto">
              <a:xfrm flipV="1">
                <a:off x="2996" y="2627"/>
                <a:ext cx="0" cy="231"/>
              </a:xfrm>
              <a:prstGeom prst="line">
                <a:avLst/>
              </a:prstGeom>
              <a:noFill/>
              <a:ln w="19050">
                <a:solidFill>
                  <a:schemeClr val="tx1"/>
                </a:solidFill>
                <a:miter lim="800000"/>
                <a:headEnd/>
                <a:tailEnd/>
              </a:ln>
            </p:spPr>
            <p:txBody>
              <a:bodyPr wrap="none"/>
              <a:lstStyle/>
              <a:p>
                <a:endParaRPr lang="en-US"/>
              </a:p>
            </p:txBody>
          </p:sp>
          <p:sp>
            <p:nvSpPr>
              <p:cNvPr id="136" name="Line 187"/>
              <p:cNvSpPr>
                <a:spLocks noChangeShapeType="1"/>
              </p:cNvSpPr>
              <p:nvPr/>
            </p:nvSpPr>
            <p:spPr bwMode="auto">
              <a:xfrm rot="16200000" flipV="1">
                <a:off x="2876" y="2742"/>
                <a:ext cx="0" cy="231"/>
              </a:xfrm>
              <a:prstGeom prst="line">
                <a:avLst/>
              </a:prstGeom>
              <a:noFill/>
              <a:ln w="19050">
                <a:solidFill>
                  <a:schemeClr val="tx1"/>
                </a:solidFill>
                <a:miter lim="800000"/>
                <a:headEnd/>
                <a:tailEnd/>
              </a:ln>
            </p:spPr>
            <p:txBody>
              <a:bodyPr wrap="none"/>
              <a:lstStyle/>
              <a:p>
                <a:endParaRPr lang="en-US"/>
              </a:p>
            </p:txBody>
          </p:sp>
          <p:sp>
            <p:nvSpPr>
              <p:cNvPr id="137" name="Line 188"/>
              <p:cNvSpPr>
                <a:spLocks noChangeShapeType="1"/>
              </p:cNvSpPr>
              <p:nvPr/>
            </p:nvSpPr>
            <p:spPr bwMode="auto">
              <a:xfrm flipV="1">
                <a:off x="2763" y="2858"/>
                <a:ext cx="0" cy="231"/>
              </a:xfrm>
              <a:prstGeom prst="line">
                <a:avLst/>
              </a:prstGeom>
              <a:noFill/>
              <a:ln w="19050">
                <a:solidFill>
                  <a:schemeClr val="tx1"/>
                </a:solidFill>
                <a:miter lim="800000"/>
                <a:headEnd/>
                <a:tailEnd/>
              </a:ln>
            </p:spPr>
            <p:txBody>
              <a:bodyPr wrap="none"/>
              <a:lstStyle/>
              <a:p>
                <a:endParaRPr lang="en-US"/>
              </a:p>
            </p:txBody>
          </p:sp>
          <p:sp>
            <p:nvSpPr>
              <p:cNvPr id="138" name="Line 189"/>
              <p:cNvSpPr>
                <a:spLocks noChangeShapeType="1"/>
              </p:cNvSpPr>
              <p:nvPr/>
            </p:nvSpPr>
            <p:spPr bwMode="auto">
              <a:xfrm rot="16200000" flipV="1">
                <a:off x="2645" y="2975"/>
                <a:ext cx="0" cy="231"/>
              </a:xfrm>
              <a:prstGeom prst="line">
                <a:avLst/>
              </a:prstGeom>
              <a:noFill/>
              <a:ln w="19050">
                <a:solidFill>
                  <a:schemeClr val="tx1"/>
                </a:solidFill>
                <a:miter lim="800000"/>
                <a:headEnd/>
                <a:tailEnd/>
              </a:ln>
            </p:spPr>
            <p:txBody>
              <a:bodyPr wrap="none"/>
              <a:lstStyle/>
              <a:p>
                <a:endParaRPr lang="en-US"/>
              </a:p>
            </p:txBody>
          </p:sp>
        </p:grpSp>
        <p:grpSp>
          <p:nvGrpSpPr>
            <p:cNvPr id="21" name="Group 191"/>
            <p:cNvGrpSpPr>
              <a:grpSpLocks/>
            </p:cNvGrpSpPr>
            <p:nvPr/>
          </p:nvGrpSpPr>
          <p:grpSpPr bwMode="auto">
            <a:xfrm>
              <a:off x="3489" y="2173"/>
              <a:ext cx="467" cy="464"/>
              <a:chOff x="2529" y="2627"/>
              <a:chExt cx="467" cy="464"/>
            </a:xfrm>
          </p:grpSpPr>
          <p:sp>
            <p:nvSpPr>
              <p:cNvPr id="121" name="Rectangle 192"/>
              <p:cNvSpPr>
                <a:spLocks noChangeArrowheads="1"/>
              </p:cNvSpPr>
              <p:nvPr/>
            </p:nvSpPr>
            <p:spPr bwMode="auto">
              <a:xfrm rot="5400000">
                <a:off x="2533" y="2632"/>
                <a:ext cx="227" cy="227"/>
              </a:xfrm>
              <a:prstGeom prst="rect">
                <a:avLst/>
              </a:prstGeom>
              <a:solidFill>
                <a:schemeClr val="accent1"/>
              </a:solidFill>
              <a:ln w="12700">
                <a:noFill/>
                <a:miter lim="800000"/>
                <a:headEnd/>
                <a:tailEnd/>
              </a:ln>
            </p:spPr>
            <p:txBody>
              <a:bodyPr wrap="none" anchor="ctr"/>
              <a:lstStyle/>
              <a:p>
                <a:endParaRPr lang="en-US"/>
              </a:p>
            </p:txBody>
          </p:sp>
          <p:sp>
            <p:nvSpPr>
              <p:cNvPr id="122" name="Rectangle 193"/>
              <p:cNvSpPr>
                <a:spLocks noChangeArrowheads="1"/>
              </p:cNvSpPr>
              <p:nvPr/>
            </p:nvSpPr>
            <p:spPr bwMode="auto">
              <a:xfrm rot="5400000">
                <a:off x="2768" y="2631"/>
                <a:ext cx="227" cy="227"/>
              </a:xfrm>
              <a:prstGeom prst="rect">
                <a:avLst/>
              </a:prstGeom>
              <a:solidFill>
                <a:schemeClr val="accent1"/>
              </a:solidFill>
              <a:ln w="12700">
                <a:noFill/>
                <a:miter lim="800000"/>
                <a:headEnd/>
                <a:tailEnd/>
              </a:ln>
            </p:spPr>
            <p:txBody>
              <a:bodyPr wrap="none" anchor="ctr"/>
              <a:lstStyle/>
              <a:p>
                <a:endParaRPr lang="en-US"/>
              </a:p>
            </p:txBody>
          </p:sp>
          <p:sp>
            <p:nvSpPr>
              <p:cNvPr id="123" name="Rectangle 194"/>
              <p:cNvSpPr>
                <a:spLocks noChangeArrowheads="1"/>
              </p:cNvSpPr>
              <p:nvPr/>
            </p:nvSpPr>
            <p:spPr bwMode="auto">
              <a:xfrm rot="5400000">
                <a:off x="2533" y="2864"/>
                <a:ext cx="227" cy="227"/>
              </a:xfrm>
              <a:prstGeom prst="rect">
                <a:avLst/>
              </a:prstGeom>
              <a:solidFill>
                <a:schemeClr val="accent1"/>
              </a:solidFill>
              <a:ln w="12700">
                <a:noFill/>
                <a:miter lim="800000"/>
                <a:headEnd/>
                <a:tailEnd/>
              </a:ln>
            </p:spPr>
            <p:txBody>
              <a:bodyPr wrap="none" anchor="ctr"/>
              <a:lstStyle/>
              <a:p>
                <a:endParaRPr lang="en-US"/>
              </a:p>
            </p:txBody>
          </p:sp>
          <p:sp>
            <p:nvSpPr>
              <p:cNvPr id="124" name="Line 195"/>
              <p:cNvSpPr>
                <a:spLocks noChangeShapeType="1"/>
              </p:cNvSpPr>
              <p:nvPr/>
            </p:nvSpPr>
            <p:spPr bwMode="auto">
              <a:xfrm rot="5400000" flipV="1">
                <a:off x="2765" y="2401"/>
                <a:ext cx="0" cy="462"/>
              </a:xfrm>
              <a:prstGeom prst="line">
                <a:avLst/>
              </a:prstGeom>
              <a:noFill/>
              <a:ln w="19050">
                <a:solidFill>
                  <a:schemeClr val="tx1"/>
                </a:solidFill>
                <a:miter lim="800000"/>
                <a:headEnd/>
                <a:tailEnd/>
              </a:ln>
            </p:spPr>
            <p:txBody>
              <a:bodyPr wrap="none"/>
              <a:lstStyle/>
              <a:p>
                <a:endParaRPr lang="en-US"/>
              </a:p>
            </p:txBody>
          </p:sp>
          <p:sp>
            <p:nvSpPr>
              <p:cNvPr id="125" name="Line 196"/>
              <p:cNvSpPr>
                <a:spLocks noChangeShapeType="1"/>
              </p:cNvSpPr>
              <p:nvPr/>
            </p:nvSpPr>
            <p:spPr bwMode="auto">
              <a:xfrm flipV="1">
                <a:off x="2534" y="2627"/>
                <a:ext cx="0" cy="462"/>
              </a:xfrm>
              <a:prstGeom prst="line">
                <a:avLst/>
              </a:prstGeom>
              <a:noFill/>
              <a:ln w="19050">
                <a:solidFill>
                  <a:schemeClr val="tx1"/>
                </a:solidFill>
                <a:miter lim="800000"/>
                <a:headEnd/>
                <a:tailEnd/>
              </a:ln>
            </p:spPr>
            <p:txBody>
              <a:bodyPr wrap="none"/>
              <a:lstStyle/>
              <a:p>
                <a:endParaRPr lang="en-US"/>
              </a:p>
            </p:txBody>
          </p:sp>
          <p:sp>
            <p:nvSpPr>
              <p:cNvPr id="126" name="Line 197"/>
              <p:cNvSpPr>
                <a:spLocks noChangeShapeType="1"/>
              </p:cNvSpPr>
              <p:nvPr/>
            </p:nvSpPr>
            <p:spPr bwMode="auto">
              <a:xfrm flipV="1">
                <a:off x="2996" y="2627"/>
                <a:ext cx="0" cy="231"/>
              </a:xfrm>
              <a:prstGeom prst="line">
                <a:avLst/>
              </a:prstGeom>
              <a:noFill/>
              <a:ln w="19050">
                <a:solidFill>
                  <a:schemeClr val="tx1"/>
                </a:solidFill>
                <a:miter lim="800000"/>
                <a:headEnd/>
                <a:tailEnd/>
              </a:ln>
            </p:spPr>
            <p:txBody>
              <a:bodyPr wrap="none"/>
              <a:lstStyle/>
              <a:p>
                <a:endParaRPr lang="en-US"/>
              </a:p>
            </p:txBody>
          </p:sp>
          <p:sp>
            <p:nvSpPr>
              <p:cNvPr id="127" name="Line 198"/>
              <p:cNvSpPr>
                <a:spLocks noChangeShapeType="1"/>
              </p:cNvSpPr>
              <p:nvPr/>
            </p:nvSpPr>
            <p:spPr bwMode="auto">
              <a:xfrm rot="16200000" flipV="1">
                <a:off x="2876" y="2742"/>
                <a:ext cx="0" cy="231"/>
              </a:xfrm>
              <a:prstGeom prst="line">
                <a:avLst/>
              </a:prstGeom>
              <a:noFill/>
              <a:ln w="19050">
                <a:solidFill>
                  <a:schemeClr val="tx1"/>
                </a:solidFill>
                <a:miter lim="800000"/>
                <a:headEnd/>
                <a:tailEnd/>
              </a:ln>
            </p:spPr>
            <p:txBody>
              <a:bodyPr wrap="none"/>
              <a:lstStyle/>
              <a:p>
                <a:endParaRPr lang="en-US"/>
              </a:p>
            </p:txBody>
          </p:sp>
          <p:sp>
            <p:nvSpPr>
              <p:cNvPr id="128" name="Line 199"/>
              <p:cNvSpPr>
                <a:spLocks noChangeShapeType="1"/>
              </p:cNvSpPr>
              <p:nvPr/>
            </p:nvSpPr>
            <p:spPr bwMode="auto">
              <a:xfrm flipV="1">
                <a:off x="2763" y="2858"/>
                <a:ext cx="0" cy="231"/>
              </a:xfrm>
              <a:prstGeom prst="line">
                <a:avLst/>
              </a:prstGeom>
              <a:noFill/>
              <a:ln w="19050">
                <a:solidFill>
                  <a:schemeClr val="tx1"/>
                </a:solidFill>
                <a:miter lim="800000"/>
                <a:headEnd/>
                <a:tailEnd/>
              </a:ln>
            </p:spPr>
            <p:txBody>
              <a:bodyPr wrap="none"/>
              <a:lstStyle/>
              <a:p>
                <a:endParaRPr lang="en-US"/>
              </a:p>
            </p:txBody>
          </p:sp>
          <p:sp>
            <p:nvSpPr>
              <p:cNvPr id="129" name="Line 200"/>
              <p:cNvSpPr>
                <a:spLocks noChangeShapeType="1"/>
              </p:cNvSpPr>
              <p:nvPr/>
            </p:nvSpPr>
            <p:spPr bwMode="auto">
              <a:xfrm rot="16200000" flipV="1">
                <a:off x="2645" y="2975"/>
                <a:ext cx="0" cy="231"/>
              </a:xfrm>
              <a:prstGeom prst="line">
                <a:avLst/>
              </a:prstGeom>
              <a:noFill/>
              <a:ln w="19050">
                <a:solidFill>
                  <a:schemeClr val="tx1"/>
                </a:solidFill>
                <a:miter lim="800000"/>
                <a:headEnd/>
                <a:tailEnd/>
              </a:ln>
            </p:spPr>
            <p:txBody>
              <a:bodyPr wrap="none"/>
              <a:lstStyle/>
              <a:p>
                <a:endParaRPr lang="en-US"/>
              </a:p>
            </p:txBody>
          </p:sp>
        </p:grpSp>
        <p:grpSp>
          <p:nvGrpSpPr>
            <p:cNvPr id="22" name="Group 201"/>
            <p:cNvGrpSpPr>
              <a:grpSpLocks/>
            </p:cNvGrpSpPr>
            <p:nvPr/>
          </p:nvGrpSpPr>
          <p:grpSpPr bwMode="auto">
            <a:xfrm>
              <a:off x="3944" y="2173"/>
              <a:ext cx="467" cy="464"/>
              <a:chOff x="2529" y="2627"/>
              <a:chExt cx="467" cy="464"/>
            </a:xfrm>
          </p:grpSpPr>
          <p:sp>
            <p:nvSpPr>
              <p:cNvPr id="112" name="Rectangle 202"/>
              <p:cNvSpPr>
                <a:spLocks noChangeArrowheads="1"/>
              </p:cNvSpPr>
              <p:nvPr/>
            </p:nvSpPr>
            <p:spPr bwMode="auto">
              <a:xfrm rot="5400000">
                <a:off x="2533" y="2632"/>
                <a:ext cx="227" cy="227"/>
              </a:xfrm>
              <a:prstGeom prst="rect">
                <a:avLst/>
              </a:prstGeom>
              <a:solidFill>
                <a:schemeClr val="accent1"/>
              </a:solidFill>
              <a:ln w="12700">
                <a:noFill/>
                <a:miter lim="800000"/>
                <a:headEnd/>
                <a:tailEnd/>
              </a:ln>
            </p:spPr>
            <p:txBody>
              <a:bodyPr wrap="none" anchor="ctr"/>
              <a:lstStyle/>
              <a:p>
                <a:endParaRPr lang="en-US"/>
              </a:p>
            </p:txBody>
          </p:sp>
          <p:sp>
            <p:nvSpPr>
              <p:cNvPr id="113" name="Rectangle 203"/>
              <p:cNvSpPr>
                <a:spLocks noChangeArrowheads="1"/>
              </p:cNvSpPr>
              <p:nvPr/>
            </p:nvSpPr>
            <p:spPr bwMode="auto">
              <a:xfrm rot="5400000">
                <a:off x="2768" y="2631"/>
                <a:ext cx="227" cy="227"/>
              </a:xfrm>
              <a:prstGeom prst="rect">
                <a:avLst/>
              </a:prstGeom>
              <a:solidFill>
                <a:schemeClr val="accent1"/>
              </a:solidFill>
              <a:ln w="12700">
                <a:noFill/>
                <a:miter lim="800000"/>
                <a:headEnd/>
                <a:tailEnd/>
              </a:ln>
            </p:spPr>
            <p:txBody>
              <a:bodyPr wrap="none" anchor="ctr"/>
              <a:lstStyle/>
              <a:p>
                <a:endParaRPr lang="en-US"/>
              </a:p>
            </p:txBody>
          </p:sp>
          <p:sp>
            <p:nvSpPr>
              <p:cNvPr id="114" name="Rectangle 204"/>
              <p:cNvSpPr>
                <a:spLocks noChangeArrowheads="1"/>
              </p:cNvSpPr>
              <p:nvPr/>
            </p:nvSpPr>
            <p:spPr bwMode="auto">
              <a:xfrm rot="5400000">
                <a:off x="2533" y="2864"/>
                <a:ext cx="227" cy="227"/>
              </a:xfrm>
              <a:prstGeom prst="rect">
                <a:avLst/>
              </a:prstGeom>
              <a:solidFill>
                <a:schemeClr val="accent1"/>
              </a:solidFill>
              <a:ln w="12700">
                <a:noFill/>
                <a:miter lim="800000"/>
                <a:headEnd/>
                <a:tailEnd/>
              </a:ln>
            </p:spPr>
            <p:txBody>
              <a:bodyPr wrap="none" anchor="ctr"/>
              <a:lstStyle/>
              <a:p>
                <a:endParaRPr lang="en-US"/>
              </a:p>
            </p:txBody>
          </p:sp>
          <p:sp>
            <p:nvSpPr>
              <p:cNvPr id="115" name="Line 205"/>
              <p:cNvSpPr>
                <a:spLocks noChangeShapeType="1"/>
              </p:cNvSpPr>
              <p:nvPr/>
            </p:nvSpPr>
            <p:spPr bwMode="auto">
              <a:xfrm rot="5400000" flipV="1">
                <a:off x="2765" y="2401"/>
                <a:ext cx="0" cy="462"/>
              </a:xfrm>
              <a:prstGeom prst="line">
                <a:avLst/>
              </a:prstGeom>
              <a:noFill/>
              <a:ln w="19050">
                <a:solidFill>
                  <a:schemeClr val="tx1"/>
                </a:solidFill>
                <a:miter lim="800000"/>
                <a:headEnd/>
                <a:tailEnd/>
              </a:ln>
            </p:spPr>
            <p:txBody>
              <a:bodyPr wrap="none"/>
              <a:lstStyle/>
              <a:p>
                <a:endParaRPr lang="en-US"/>
              </a:p>
            </p:txBody>
          </p:sp>
          <p:sp>
            <p:nvSpPr>
              <p:cNvPr id="116" name="Line 206"/>
              <p:cNvSpPr>
                <a:spLocks noChangeShapeType="1"/>
              </p:cNvSpPr>
              <p:nvPr/>
            </p:nvSpPr>
            <p:spPr bwMode="auto">
              <a:xfrm flipV="1">
                <a:off x="2534" y="2627"/>
                <a:ext cx="0" cy="462"/>
              </a:xfrm>
              <a:prstGeom prst="line">
                <a:avLst/>
              </a:prstGeom>
              <a:noFill/>
              <a:ln w="19050">
                <a:solidFill>
                  <a:schemeClr val="tx1"/>
                </a:solidFill>
                <a:miter lim="800000"/>
                <a:headEnd/>
                <a:tailEnd/>
              </a:ln>
            </p:spPr>
            <p:txBody>
              <a:bodyPr wrap="none"/>
              <a:lstStyle/>
              <a:p>
                <a:endParaRPr lang="en-US"/>
              </a:p>
            </p:txBody>
          </p:sp>
          <p:sp>
            <p:nvSpPr>
              <p:cNvPr id="117" name="Line 207"/>
              <p:cNvSpPr>
                <a:spLocks noChangeShapeType="1"/>
              </p:cNvSpPr>
              <p:nvPr/>
            </p:nvSpPr>
            <p:spPr bwMode="auto">
              <a:xfrm flipV="1">
                <a:off x="2996" y="2627"/>
                <a:ext cx="0" cy="231"/>
              </a:xfrm>
              <a:prstGeom prst="line">
                <a:avLst/>
              </a:prstGeom>
              <a:noFill/>
              <a:ln w="19050">
                <a:solidFill>
                  <a:schemeClr val="tx1"/>
                </a:solidFill>
                <a:miter lim="800000"/>
                <a:headEnd/>
                <a:tailEnd/>
              </a:ln>
            </p:spPr>
            <p:txBody>
              <a:bodyPr wrap="none"/>
              <a:lstStyle/>
              <a:p>
                <a:endParaRPr lang="en-US"/>
              </a:p>
            </p:txBody>
          </p:sp>
          <p:sp>
            <p:nvSpPr>
              <p:cNvPr id="118" name="Line 208"/>
              <p:cNvSpPr>
                <a:spLocks noChangeShapeType="1"/>
              </p:cNvSpPr>
              <p:nvPr/>
            </p:nvSpPr>
            <p:spPr bwMode="auto">
              <a:xfrm rot="16200000" flipV="1">
                <a:off x="2876" y="2742"/>
                <a:ext cx="0" cy="231"/>
              </a:xfrm>
              <a:prstGeom prst="line">
                <a:avLst/>
              </a:prstGeom>
              <a:noFill/>
              <a:ln w="19050">
                <a:solidFill>
                  <a:schemeClr val="tx1"/>
                </a:solidFill>
                <a:miter lim="800000"/>
                <a:headEnd/>
                <a:tailEnd/>
              </a:ln>
            </p:spPr>
            <p:txBody>
              <a:bodyPr wrap="none"/>
              <a:lstStyle/>
              <a:p>
                <a:endParaRPr lang="en-US"/>
              </a:p>
            </p:txBody>
          </p:sp>
          <p:sp>
            <p:nvSpPr>
              <p:cNvPr id="119" name="Line 209"/>
              <p:cNvSpPr>
                <a:spLocks noChangeShapeType="1"/>
              </p:cNvSpPr>
              <p:nvPr/>
            </p:nvSpPr>
            <p:spPr bwMode="auto">
              <a:xfrm flipV="1">
                <a:off x="2763" y="2858"/>
                <a:ext cx="0" cy="231"/>
              </a:xfrm>
              <a:prstGeom prst="line">
                <a:avLst/>
              </a:prstGeom>
              <a:noFill/>
              <a:ln w="19050">
                <a:solidFill>
                  <a:schemeClr val="tx1"/>
                </a:solidFill>
                <a:miter lim="800000"/>
                <a:headEnd/>
                <a:tailEnd/>
              </a:ln>
            </p:spPr>
            <p:txBody>
              <a:bodyPr wrap="none"/>
              <a:lstStyle/>
              <a:p>
                <a:endParaRPr lang="en-US"/>
              </a:p>
            </p:txBody>
          </p:sp>
          <p:sp>
            <p:nvSpPr>
              <p:cNvPr id="120" name="Line 210"/>
              <p:cNvSpPr>
                <a:spLocks noChangeShapeType="1"/>
              </p:cNvSpPr>
              <p:nvPr/>
            </p:nvSpPr>
            <p:spPr bwMode="auto">
              <a:xfrm rot="16200000" flipV="1">
                <a:off x="2645" y="2975"/>
                <a:ext cx="0" cy="231"/>
              </a:xfrm>
              <a:prstGeom prst="line">
                <a:avLst/>
              </a:prstGeom>
              <a:noFill/>
              <a:ln w="19050">
                <a:solidFill>
                  <a:schemeClr val="tx1"/>
                </a:solidFill>
                <a:miter lim="800000"/>
                <a:headEnd/>
                <a:tailEnd/>
              </a:ln>
            </p:spPr>
            <p:txBody>
              <a:bodyPr wrap="none"/>
              <a:lstStyle/>
              <a:p>
                <a:endParaRPr lang="en-US"/>
              </a:p>
            </p:txBody>
          </p:sp>
        </p:grpSp>
        <p:grpSp>
          <p:nvGrpSpPr>
            <p:cNvPr id="23" name="Group 211"/>
            <p:cNvGrpSpPr>
              <a:grpSpLocks/>
            </p:cNvGrpSpPr>
            <p:nvPr/>
          </p:nvGrpSpPr>
          <p:grpSpPr bwMode="auto">
            <a:xfrm>
              <a:off x="4398" y="2177"/>
              <a:ext cx="467" cy="464"/>
              <a:chOff x="2529" y="2627"/>
              <a:chExt cx="467" cy="464"/>
            </a:xfrm>
          </p:grpSpPr>
          <p:sp>
            <p:nvSpPr>
              <p:cNvPr id="103" name="Rectangle 212"/>
              <p:cNvSpPr>
                <a:spLocks noChangeArrowheads="1"/>
              </p:cNvSpPr>
              <p:nvPr/>
            </p:nvSpPr>
            <p:spPr bwMode="auto">
              <a:xfrm rot="5400000">
                <a:off x="2533" y="2632"/>
                <a:ext cx="227" cy="227"/>
              </a:xfrm>
              <a:prstGeom prst="rect">
                <a:avLst/>
              </a:prstGeom>
              <a:solidFill>
                <a:schemeClr val="accent1"/>
              </a:solidFill>
              <a:ln w="12700">
                <a:noFill/>
                <a:miter lim="800000"/>
                <a:headEnd/>
                <a:tailEnd/>
              </a:ln>
            </p:spPr>
            <p:txBody>
              <a:bodyPr wrap="none" anchor="ctr"/>
              <a:lstStyle/>
              <a:p>
                <a:endParaRPr lang="en-US"/>
              </a:p>
            </p:txBody>
          </p:sp>
          <p:sp>
            <p:nvSpPr>
              <p:cNvPr id="104" name="Rectangle 213"/>
              <p:cNvSpPr>
                <a:spLocks noChangeArrowheads="1"/>
              </p:cNvSpPr>
              <p:nvPr/>
            </p:nvSpPr>
            <p:spPr bwMode="auto">
              <a:xfrm rot="5400000">
                <a:off x="2768" y="2631"/>
                <a:ext cx="227" cy="227"/>
              </a:xfrm>
              <a:prstGeom prst="rect">
                <a:avLst/>
              </a:prstGeom>
              <a:solidFill>
                <a:schemeClr val="accent1"/>
              </a:solidFill>
              <a:ln w="12700">
                <a:noFill/>
                <a:miter lim="800000"/>
                <a:headEnd/>
                <a:tailEnd/>
              </a:ln>
            </p:spPr>
            <p:txBody>
              <a:bodyPr wrap="none" anchor="ctr"/>
              <a:lstStyle/>
              <a:p>
                <a:endParaRPr lang="en-US"/>
              </a:p>
            </p:txBody>
          </p:sp>
          <p:sp>
            <p:nvSpPr>
              <p:cNvPr id="105" name="Rectangle 214"/>
              <p:cNvSpPr>
                <a:spLocks noChangeArrowheads="1"/>
              </p:cNvSpPr>
              <p:nvPr/>
            </p:nvSpPr>
            <p:spPr bwMode="auto">
              <a:xfrm rot="5400000">
                <a:off x="2533" y="2864"/>
                <a:ext cx="227" cy="227"/>
              </a:xfrm>
              <a:prstGeom prst="rect">
                <a:avLst/>
              </a:prstGeom>
              <a:solidFill>
                <a:schemeClr val="accent1"/>
              </a:solidFill>
              <a:ln w="12700">
                <a:noFill/>
                <a:miter lim="800000"/>
                <a:headEnd/>
                <a:tailEnd/>
              </a:ln>
            </p:spPr>
            <p:txBody>
              <a:bodyPr wrap="none" anchor="ctr"/>
              <a:lstStyle/>
              <a:p>
                <a:endParaRPr lang="en-US"/>
              </a:p>
            </p:txBody>
          </p:sp>
          <p:sp>
            <p:nvSpPr>
              <p:cNvPr id="106" name="Line 215"/>
              <p:cNvSpPr>
                <a:spLocks noChangeShapeType="1"/>
              </p:cNvSpPr>
              <p:nvPr/>
            </p:nvSpPr>
            <p:spPr bwMode="auto">
              <a:xfrm rot="5400000" flipV="1">
                <a:off x="2765" y="2401"/>
                <a:ext cx="0" cy="462"/>
              </a:xfrm>
              <a:prstGeom prst="line">
                <a:avLst/>
              </a:prstGeom>
              <a:noFill/>
              <a:ln w="19050">
                <a:solidFill>
                  <a:schemeClr val="tx1"/>
                </a:solidFill>
                <a:miter lim="800000"/>
                <a:headEnd/>
                <a:tailEnd/>
              </a:ln>
            </p:spPr>
            <p:txBody>
              <a:bodyPr wrap="none"/>
              <a:lstStyle/>
              <a:p>
                <a:endParaRPr lang="en-US"/>
              </a:p>
            </p:txBody>
          </p:sp>
          <p:sp>
            <p:nvSpPr>
              <p:cNvPr id="107" name="Line 216"/>
              <p:cNvSpPr>
                <a:spLocks noChangeShapeType="1"/>
              </p:cNvSpPr>
              <p:nvPr/>
            </p:nvSpPr>
            <p:spPr bwMode="auto">
              <a:xfrm flipV="1">
                <a:off x="2534" y="2627"/>
                <a:ext cx="0" cy="462"/>
              </a:xfrm>
              <a:prstGeom prst="line">
                <a:avLst/>
              </a:prstGeom>
              <a:noFill/>
              <a:ln w="19050">
                <a:solidFill>
                  <a:schemeClr val="tx1"/>
                </a:solidFill>
                <a:miter lim="800000"/>
                <a:headEnd/>
                <a:tailEnd/>
              </a:ln>
            </p:spPr>
            <p:txBody>
              <a:bodyPr wrap="none"/>
              <a:lstStyle/>
              <a:p>
                <a:endParaRPr lang="en-US"/>
              </a:p>
            </p:txBody>
          </p:sp>
          <p:sp>
            <p:nvSpPr>
              <p:cNvPr id="108" name="Line 217"/>
              <p:cNvSpPr>
                <a:spLocks noChangeShapeType="1"/>
              </p:cNvSpPr>
              <p:nvPr/>
            </p:nvSpPr>
            <p:spPr bwMode="auto">
              <a:xfrm flipV="1">
                <a:off x="2996" y="2627"/>
                <a:ext cx="0" cy="231"/>
              </a:xfrm>
              <a:prstGeom prst="line">
                <a:avLst/>
              </a:prstGeom>
              <a:noFill/>
              <a:ln w="19050">
                <a:solidFill>
                  <a:schemeClr val="tx1"/>
                </a:solidFill>
                <a:miter lim="800000"/>
                <a:headEnd/>
                <a:tailEnd/>
              </a:ln>
            </p:spPr>
            <p:txBody>
              <a:bodyPr wrap="none"/>
              <a:lstStyle/>
              <a:p>
                <a:endParaRPr lang="en-US"/>
              </a:p>
            </p:txBody>
          </p:sp>
          <p:sp>
            <p:nvSpPr>
              <p:cNvPr id="109" name="Line 218"/>
              <p:cNvSpPr>
                <a:spLocks noChangeShapeType="1"/>
              </p:cNvSpPr>
              <p:nvPr/>
            </p:nvSpPr>
            <p:spPr bwMode="auto">
              <a:xfrm rot="16200000" flipV="1">
                <a:off x="2876" y="2742"/>
                <a:ext cx="0" cy="231"/>
              </a:xfrm>
              <a:prstGeom prst="line">
                <a:avLst/>
              </a:prstGeom>
              <a:noFill/>
              <a:ln w="19050">
                <a:solidFill>
                  <a:schemeClr val="tx1"/>
                </a:solidFill>
                <a:miter lim="800000"/>
                <a:headEnd/>
                <a:tailEnd/>
              </a:ln>
            </p:spPr>
            <p:txBody>
              <a:bodyPr wrap="none"/>
              <a:lstStyle/>
              <a:p>
                <a:endParaRPr lang="en-US"/>
              </a:p>
            </p:txBody>
          </p:sp>
          <p:sp>
            <p:nvSpPr>
              <p:cNvPr id="110" name="Line 219"/>
              <p:cNvSpPr>
                <a:spLocks noChangeShapeType="1"/>
              </p:cNvSpPr>
              <p:nvPr/>
            </p:nvSpPr>
            <p:spPr bwMode="auto">
              <a:xfrm flipV="1">
                <a:off x="2763" y="2858"/>
                <a:ext cx="0" cy="231"/>
              </a:xfrm>
              <a:prstGeom prst="line">
                <a:avLst/>
              </a:prstGeom>
              <a:noFill/>
              <a:ln w="19050">
                <a:solidFill>
                  <a:schemeClr val="tx1"/>
                </a:solidFill>
                <a:miter lim="800000"/>
                <a:headEnd/>
                <a:tailEnd/>
              </a:ln>
            </p:spPr>
            <p:txBody>
              <a:bodyPr wrap="none"/>
              <a:lstStyle/>
              <a:p>
                <a:endParaRPr lang="en-US"/>
              </a:p>
            </p:txBody>
          </p:sp>
          <p:sp>
            <p:nvSpPr>
              <p:cNvPr id="111" name="Line 220"/>
              <p:cNvSpPr>
                <a:spLocks noChangeShapeType="1"/>
              </p:cNvSpPr>
              <p:nvPr/>
            </p:nvSpPr>
            <p:spPr bwMode="auto">
              <a:xfrm rot="16200000" flipV="1">
                <a:off x="2645" y="2975"/>
                <a:ext cx="0" cy="231"/>
              </a:xfrm>
              <a:prstGeom prst="line">
                <a:avLst/>
              </a:prstGeom>
              <a:noFill/>
              <a:ln w="19050">
                <a:solidFill>
                  <a:schemeClr val="tx1"/>
                </a:solidFill>
                <a:miter lim="800000"/>
                <a:headEnd/>
                <a:tailEnd/>
              </a:ln>
            </p:spPr>
            <p:txBody>
              <a:bodyPr wrap="none"/>
              <a:lstStyle/>
              <a:p>
                <a:endParaRPr lang="en-US"/>
              </a:p>
            </p:txBody>
          </p:sp>
        </p:grpSp>
        <p:grpSp>
          <p:nvGrpSpPr>
            <p:cNvPr id="24" name="Group 221"/>
            <p:cNvGrpSpPr>
              <a:grpSpLocks/>
            </p:cNvGrpSpPr>
            <p:nvPr/>
          </p:nvGrpSpPr>
          <p:grpSpPr bwMode="auto">
            <a:xfrm rot="5400000">
              <a:off x="4858" y="3091"/>
              <a:ext cx="467" cy="464"/>
              <a:chOff x="2529" y="2627"/>
              <a:chExt cx="467" cy="464"/>
            </a:xfrm>
          </p:grpSpPr>
          <p:sp>
            <p:nvSpPr>
              <p:cNvPr id="94" name="Rectangle 222"/>
              <p:cNvSpPr>
                <a:spLocks noChangeArrowheads="1"/>
              </p:cNvSpPr>
              <p:nvPr/>
            </p:nvSpPr>
            <p:spPr bwMode="auto">
              <a:xfrm rot="5400000">
                <a:off x="2533" y="2632"/>
                <a:ext cx="227" cy="227"/>
              </a:xfrm>
              <a:prstGeom prst="rect">
                <a:avLst/>
              </a:prstGeom>
              <a:solidFill>
                <a:schemeClr val="accent1"/>
              </a:solidFill>
              <a:ln w="12700">
                <a:noFill/>
                <a:miter lim="800000"/>
                <a:headEnd/>
                <a:tailEnd/>
              </a:ln>
            </p:spPr>
            <p:txBody>
              <a:bodyPr wrap="none" anchor="ctr"/>
              <a:lstStyle/>
              <a:p>
                <a:endParaRPr lang="en-US"/>
              </a:p>
            </p:txBody>
          </p:sp>
          <p:sp>
            <p:nvSpPr>
              <p:cNvPr id="95" name="Rectangle 223"/>
              <p:cNvSpPr>
                <a:spLocks noChangeArrowheads="1"/>
              </p:cNvSpPr>
              <p:nvPr/>
            </p:nvSpPr>
            <p:spPr bwMode="auto">
              <a:xfrm rot="5400000">
                <a:off x="2768" y="2631"/>
                <a:ext cx="227" cy="227"/>
              </a:xfrm>
              <a:prstGeom prst="rect">
                <a:avLst/>
              </a:prstGeom>
              <a:solidFill>
                <a:schemeClr val="accent1"/>
              </a:solidFill>
              <a:ln w="12700">
                <a:noFill/>
                <a:miter lim="800000"/>
                <a:headEnd/>
                <a:tailEnd/>
              </a:ln>
            </p:spPr>
            <p:txBody>
              <a:bodyPr wrap="none" anchor="ctr"/>
              <a:lstStyle/>
              <a:p>
                <a:endParaRPr lang="en-US"/>
              </a:p>
            </p:txBody>
          </p:sp>
          <p:sp>
            <p:nvSpPr>
              <p:cNvPr id="96" name="Rectangle 224"/>
              <p:cNvSpPr>
                <a:spLocks noChangeArrowheads="1"/>
              </p:cNvSpPr>
              <p:nvPr/>
            </p:nvSpPr>
            <p:spPr bwMode="auto">
              <a:xfrm rot="5400000">
                <a:off x="2533" y="2864"/>
                <a:ext cx="227" cy="227"/>
              </a:xfrm>
              <a:prstGeom prst="rect">
                <a:avLst/>
              </a:prstGeom>
              <a:solidFill>
                <a:schemeClr val="accent1"/>
              </a:solidFill>
              <a:ln w="12700">
                <a:noFill/>
                <a:miter lim="800000"/>
                <a:headEnd/>
                <a:tailEnd/>
              </a:ln>
            </p:spPr>
            <p:txBody>
              <a:bodyPr wrap="none" anchor="ctr"/>
              <a:lstStyle/>
              <a:p>
                <a:endParaRPr lang="en-US"/>
              </a:p>
            </p:txBody>
          </p:sp>
          <p:sp>
            <p:nvSpPr>
              <p:cNvPr id="97" name="Line 225"/>
              <p:cNvSpPr>
                <a:spLocks noChangeShapeType="1"/>
              </p:cNvSpPr>
              <p:nvPr/>
            </p:nvSpPr>
            <p:spPr bwMode="auto">
              <a:xfrm rot="5400000" flipV="1">
                <a:off x="2765" y="2401"/>
                <a:ext cx="0" cy="462"/>
              </a:xfrm>
              <a:prstGeom prst="line">
                <a:avLst/>
              </a:prstGeom>
              <a:noFill/>
              <a:ln w="19050">
                <a:solidFill>
                  <a:schemeClr val="tx1"/>
                </a:solidFill>
                <a:miter lim="800000"/>
                <a:headEnd/>
                <a:tailEnd/>
              </a:ln>
            </p:spPr>
            <p:txBody>
              <a:bodyPr wrap="none"/>
              <a:lstStyle/>
              <a:p>
                <a:endParaRPr lang="en-US"/>
              </a:p>
            </p:txBody>
          </p:sp>
          <p:sp>
            <p:nvSpPr>
              <p:cNvPr id="98" name="Line 226"/>
              <p:cNvSpPr>
                <a:spLocks noChangeShapeType="1"/>
              </p:cNvSpPr>
              <p:nvPr/>
            </p:nvSpPr>
            <p:spPr bwMode="auto">
              <a:xfrm flipV="1">
                <a:off x="2534" y="2627"/>
                <a:ext cx="0" cy="462"/>
              </a:xfrm>
              <a:prstGeom prst="line">
                <a:avLst/>
              </a:prstGeom>
              <a:noFill/>
              <a:ln w="19050">
                <a:solidFill>
                  <a:schemeClr val="tx1"/>
                </a:solidFill>
                <a:miter lim="800000"/>
                <a:headEnd/>
                <a:tailEnd/>
              </a:ln>
            </p:spPr>
            <p:txBody>
              <a:bodyPr wrap="none"/>
              <a:lstStyle/>
              <a:p>
                <a:endParaRPr lang="en-US"/>
              </a:p>
            </p:txBody>
          </p:sp>
          <p:sp>
            <p:nvSpPr>
              <p:cNvPr id="99" name="Line 227"/>
              <p:cNvSpPr>
                <a:spLocks noChangeShapeType="1"/>
              </p:cNvSpPr>
              <p:nvPr/>
            </p:nvSpPr>
            <p:spPr bwMode="auto">
              <a:xfrm flipV="1">
                <a:off x="2996" y="2627"/>
                <a:ext cx="0" cy="231"/>
              </a:xfrm>
              <a:prstGeom prst="line">
                <a:avLst/>
              </a:prstGeom>
              <a:noFill/>
              <a:ln w="19050">
                <a:solidFill>
                  <a:schemeClr val="tx1"/>
                </a:solidFill>
                <a:miter lim="800000"/>
                <a:headEnd/>
                <a:tailEnd/>
              </a:ln>
            </p:spPr>
            <p:txBody>
              <a:bodyPr wrap="none"/>
              <a:lstStyle/>
              <a:p>
                <a:endParaRPr lang="en-US"/>
              </a:p>
            </p:txBody>
          </p:sp>
          <p:sp>
            <p:nvSpPr>
              <p:cNvPr id="100" name="Line 228"/>
              <p:cNvSpPr>
                <a:spLocks noChangeShapeType="1"/>
              </p:cNvSpPr>
              <p:nvPr/>
            </p:nvSpPr>
            <p:spPr bwMode="auto">
              <a:xfrm rot="16200000" flipV="1">
                <a:off x="2876" y="2742"/>
                <a:ext cx="0" cy="231"/>
              </a:xfrm>
              <a:prstGeom prst="line">
                <a:avLst/>
              </a:prstGeom>
              <a:noFill/>
              <a:ln w="19050">
                <a:solidFill>
                  <a:schemeClr val="tx1"/>
                </a:solidFill>
                <a:miter lim="800000"/>
                <a:headEnd/>
                <a:tailEnd/>
              </a:ln>
            </p:spPr>
            <p:txBody>
              <a:bodyPr wrap="none"/>
              <a:lstStyle/>
              <a:p>
                <a:endParaRPr lang="en-US"/>
              </a:p>
            </p:txBody>
          </p:sp>
          <p:sp>
            <p:nvSpPr>
              <p:cNvPr id="101" name="Line 229"/>
              <p:cNvSpPr>
                <a:spLocks noChangeShapeType="1"/>
              </p:cNvSpPr>
              <p:nvPr/>
            </p:nvSpPr>
            <p:spPr bwMode="auto">
              <a:xfrm flipV="1">
                <a:off x="2763" y="2858"/>
                <a:ext cx="0" cy="231"/>
              </a:xfrm>
              <a:prstGeom prst="line">
                <a:avLst/>
              </a:prstGeom>
              <a:noFill/>
              <a:ln w="19050">
                <a:solidFill>
                  <a:schemeClr val="tx1"/>
                </a:solidFill>
                <a:miter lim="800000"/>
                <a:headEnd/>
                <a:tailEnd/>
              </a:ln>
            </p:spPr>
            <p:txBody>
              <a:bodyPr wrap="none"/>
              <a:lstStyle/>
              <a:p>
                <a:endParaRPr lang="en-US"/>
              </a:p>
            </p:txBody>
          </p:sp>
          <p:sp>
            <p:nvSpPr>
              <p:cNvPr id="102" name="Line 230"/>
              <p:cNvSpPr>
                <a:spLocks noChangeShapeType="1"/>
              </p:cNvSpPr>
              <p:nvPr/>
            </p:nvSpPr>
            <p:spPr bwMode="auto">
              <a:xfrm rot="16200000" flipV="1">
                <a:off x="2645" y="2975"/>
                <a:ext cx="0" cy="231"/>
              </a:xfrm>
              <a:prstGeom prst="line">
                <a:avLst/>
              </a:prstGeom>
              <a:noFill/>
              <a:ln w="19050">
                <a:solidFill>
                  <a:schemeClr val="tx1"/>
                </a:solidFill>
                <a:miter lim="800000"/>
                <a:headEnd/>
                <a:tailEnd/>
              </a:ln>
            </p:spPr>
            <p:txBody>
              <a:bodyPr wrap="none"/>
              <a:lstStyle/>
              <a:p>
                <a:endParaRPr lang="en-US"/>
              </a:p>
            </p:txBody>
          </p:sp>
        </p:grpSp>
        <p:grpSp>
          <p:nvGrpSpPr>
            <p:cNvPr id="272" name="Group 241"/>
            <p:cNvGrpSpPr>
              <a:grpSpLocks/>
            </p:cNvGrpSpPr>
            <p:nvPr/>
          </p:nvGrpSpPr>
          <p:grpSpPr bwMode="auto">
            <a:xfrm rot="5400000">
              <a:off x="4400" y="2628"/>
              <a:ext cx="467" cy="464"/>
              <a:chOff x="2529" y="2627"/>
              <a:chExt cx="467" cy="464"/>
            </a:xfrm>
          </p:grpSpPr>
          <p:sp>
            <p:nvSpPr>
              <p:cNvPr id="85" name="Rectangle 242"/>
              <p:cNvSpPr>
                <a:spLocks noChangeArrowheads="1"/>
              </p:cNvSpPr>
              <p:nvPr/>
            </p:nvSpPr>
            <p:spPr bwMode="auto">
              <a:xfrm rot="5400000">
                <a:off x="2533" y="2632"/>
                <a:ext cx="227" cy="227"/>
              </a:xfrm>
              <a:prstGeom prst="rect">
                <a:avLst/>
              </a:prstGeom>
              <a:solidFill>
                <a:schemeClr val="accent1"/>
              </a:solidFill>
              <a:ln w="12700">
                <a:noFill/>
                <a:miter lim="800000"/>
                <a:headEnd/>
                <a:tailEnd/>
              </a:ln>
            </p:spPr>
            <p:txBody>
              <a:bodyPr wrap="none" anchor="ctr"/>
              <a:lstStyle/>
              <a:p>
                <a:endParaRPr lang="en-US"/>
              </a:p>
            </p:txBody>
          </p:sp>
          <p:sp>
            <p:nvSpPr>
              <p:cNvPr id="86" name="Rectangle 243"/>
              <p:cNvSpPr>
                <a:spLocks noChangeArrowheads="1"/>
              </p:cNvSpPr>
              <p:nvPr/>
            </p:nvSpPr>
            <p:spPr bwMode="auto">
              <a:xfrm rot="5400000">
                <a:off x="2768" y="2631"/>
                <a:ext cx="227" cy="227"/>
              </a:xfrm>
              <a:prstGeom prst="rect">
                <a:avLst/>
              </a:prstGeom>
              <a:solidFill>
                <a:schemeClr val="accent1"/>
              </a:solidFill>
              <a:ln w="12700">
                <a:noFill/>
                <a:miter lim="800000"/>
                <a:headEnd/>
                <a:tailEnd/>
              </a:ln>
            </p:spPr>
            <p:txBody>
              <a:bodyPr wrap="none" anchor="ctr"/>
              <a:lstStyle/>
              <a:p>
                <a:endParaRPr lang="en-US"/>
              </a:p>
            </p:txBody>
          </p:sp>
          <p:sp>
            <p:nvSpPr>
              <p:cNvPr id="87" name="Rectangle 244"/>
              <p:cNvSpPr>
                <a:spLocks noChangeArrowheads="1"/>
              </p:cNvSpPr>
              <p:nvPr/>
            </p:nvSpPr>
            <p:spPr bwMode="auto">
              <a:xfrm rot="5400000">
                <a:off x="2533" y="2864"/>
                <a:ext cx="227" cy="227"/>
              </a:xfrm>
              <a:prstGeom prst="rect">
                <a:avLst/>
              </a:prstGeom>
              <a:solidFill>
                <a:schemeClr val="accent1"/>
              </a:solidFill>
              <a:ln w="12700">
                <a:noFill/>
                <a:miter lim="800000"/>
                <a:headEnd/>
                <a:tailEnd/>
              </a:ln>
            </p:spPr>
            <p:txBody>
              <a:bodyPr wrap="none" anchor="ctr"/>
              <a:lstStyle/>
              <a:p>
                <a:endParaRPr lang="en-US"/>
              </a:p>
            </p:txBody>
          </p:sp>
          <p:sp>
            <p:nvSpPr>
              <p:cNvPr id="88" name="Line 245"/>
              <p:cNvSpPr>
                <a:spLocks noChangeShapeType="1"/>
              </p:cNvSpPr>
              <p:nvPr/>
            </p:nvSpPr>
            <p:spPr bwMode="auto">
              <a:xfrm rot="5400000" flipV="1">
                <a:off x="2765" y="2401"/>
                <a:ext cx="0" cy="462"/>
              </a:xfrm>
              <a:prstGeom prst="line">
                <a:avLst/>
              </a:prstGeom>
              <a:noFill/>
              <a:ln w="19050">
                <a:solidFill>
                  <a:schemeClr val="tx1"/>
                </a:solidFill>
                <a:miter lim="800000"/>
                <a:headEnd/>
                <a:tailEnd/>
              </a:ln>
            </p:spPr>
            <p:txBody>
              <a:bodyPr wrap="none"/>
              <a:lstStyle/>
              <a:p>
                <a:endParaRPr lang="en-US"/>
              </a:p>
            </p:txBody>
          </p:sp>
          <p:sp>
            <p:nvSpPr>
              <p:cNvPr id="89" name="Line 246"/>
              <p:cNvSpPr>
                <a:spLocks noChangeShapeType="1"/>
              </p:cNvSpPr>
              <p:nvPr/>
            </p:nvSpPr>
            <p:spPr bwMode="auto">
              <a:xfrm flipV="1">
                <a:off x="2534" y="2627"/>
                <a:ext cx="0" cy="462"/>
              </a:xfrm>
              <a:prstGeom prst="line">
                <a:avLst/>
              </a:prstGeom>
              <a:noFill/>
              <a:ln w="19050">
                <a:solidFill>
                  <a:schemeClr val="tx1"/>
                </a:solidFill>
                <a:miter lim="800000"/>
                <a:headEnd/>
                <a:tailEnd/>
              </a:ln>
            </p:spPr>
            <p:txBody>
              <a:bodyPr wrap="none"/>
              <a:lstStyle/>
              <a:p>
                <a:endParaRPr lang="en-US"/>
              </a:p>
            </p:txBody>
          </p:sp>
          <p:sp>
            <p:nvSpPr>
              <p:cNvPr id="90" name="Line 247"/>
              <p:cNvSpPr>
                <a:spLocks noChangeShapeType="1"/>
              </p:cNvSpPr>
              <p:nvPr/>
            </p:nvSpPr>
            <p:spPr bwMode="auto">
              <a:xfrm flipV="1">
                <a:off x="2996" y="2627"/>
                <a:ext cx="0" cy="231"/>
              </a:xfrm>
              <a:prstGeom prst="line">
                <a:avLst/>
              </a:prstGeom>
              <a:noFill/>
              <a:ln w="19050">
                <a:solidFill>
                  <a:schemeClr val="tx1"/>
                </a:solidFill>
                <a:miter lim="800000"/>
                <a:headEnd/>
                <a:tailEnd/>
              </a:ln>
            </p:spPr>
            <p:txBody>
              <a:bodyPr wrap="none"/>
              <a:lstStyle/>
              <a:p>
                <a:endParaRPr lang="en-US"/>
              </a:p>
            </p:txBody>
          </p:sp>
          <p:sp>
            <p:nvSpPr>
              <p:cNvPr id="91" name="Line 248"/>
              <p:cNvSpPr>
                <a:spLocks noChangeShapeType="1"/>
              </p:cNvSpPr>
              <p:nvPr/>
            </p:nvSpPr>
            <p:spPr bwMode="auto">
              <a:xfrm rot="16200000" flipV="1">
                <a:off x="2876" y="2742"/>
                <a:ext cx="0" cy="231"/>
              </a:xfrm>
              <a:prstGeom prst="line">
                <a:avLst/>
              </a:prstGeom>
              <a:noFill/>
              <a:ln w="19050">
                <a:solidFill>
                  <a:schemeClr val="tx1"/>
                </a:solidFill>
                <a:miter lim="800000"/>
                <a:headEnd/>
                <a:tailEnd/>
              </a:ln>
            </p:spPr>
            <p:txBody>
              <a:bodyPr wrap="none"/>
              <a:lstStyle/>
              <a:p>
                <a:endParaRPr lang="en-US"/>
              </a:p>
            </p:txBody>
          </p:sp>
          <p:sp>
            <p:nvSpPr>
              <p:cNvPr id="92" name="Line 249"/>
              <p:cNvSpPr>
                <a:spLocks noChangeShapeType="1"/>
              </p:cNvSpPr>
              <p:nvPr/>
            </p:nvSpPr>
            <p:spPr bwMode="auto">
              <a:xfrm flipV="1">
                <a:off x="2763" y="2858"/>
                <a:ext cx="0" cy="231"/>
              </a:xfrm>
              <a:prstGeom prst="line">
                <a:avLst/>
              </a:prstGeom>
              <a:noFill/>
              <a:ln w="19050">
                <a:solidFill>
                  <a:schemeClr val="tx1"/>
                </a:solidFill>
                <a:miter lim="800000"/>
                <a:headEnd/>
                <a:tailEnd/>
              </a:ln>
            </p:spPr>
            <p:txBody>
              <a:bodyPr wrap="none"/>
              <a:lstStyle/>
              <a:p>
                <a:endParaRPr lang="en-US"/>
              </a:p>
            </p:txBody>
          </p:sp>
          <p:sp>
            <p:nvSpPr>
              <p:cNvPr id="93" name="Line 250"/>
              <p:cNvSpPr>
                <a:spLocks noChangeShapeType="1"/>
              </p:cNvSpPr>
              <p:nvPr/>
            </p:nvSpPr>
            <p:spPr bwMode="auto">
              <a:xfrm rot="16200000" flipV="1">
                <a:off x="2645" y="2975"/>
                <a:ext cx="0" cy="231"/>
              </a:xfrm>
              <a:prstGeom prst="line">
                <a:avLst/>
              </a:prstGeom>
              <a:noFill/>
              <a:ln w="19050">
                <a:solidFill>
                  <a:schemeClr val="tx1"/>
                </a:solidFill>
                <a:miter lim="800000"/>
                <a:headEnd/>
                <a:tailEnd/>
              </a:ln>
            </p:spPr>
            <p:txBody>
              <a:bodyPr wrap="none"/>
              <a:lstStyle/>
              <a:p>
                <a:endParaRPr lang="en-US"/>
              </a:p>
            </p:txBody>
          </p:sp>
        </p:grpSp>
        <p:grpSp>
          <p:nvGrpSpPr>
            <p:cNvPr id="273" name="Group 251"/>
            <p:cNvGrpSpPr>
              <a:grpSpLocks/>
            </p:cNvGrpSpPr>
            <p:nvPr/>
          </p:nvGrpSpPr>
          <p:grpSpPr bwMode="auto">
            <a:xfrm rot="5400000">
              <a:off x="4625" y="2411"/>
              <a:ext cx="467" cy="464"/>
              <a:chOff x="2529" y="2627"/>
              <a:chExt cx="467" cy="464"/>
            </a:xfrm>
          </p:grpSpPr>
          <p:sp>
            <p:nvSpPr>
              <p:cNvPr id="76" name="Rectangle 252"/>
              <p:cNvSpPr>
                <a:spLocks noChangeArrowheads="1"/>
              </p:cNvSpPr>
              <p:nvPr/>
            </p:nvSpPr>
            <p:spPr bwMode="auto">
              <a:xfrm rot="5400000">
                <a:off x="2533" y="2632"/>
                <a:ext cx="227" cy="227"/>
              </a:xfrm>
              <a:prstGeom prst="rect">
                <a:avLst/>
              </a:prstGeom>
              <a:solidFill>
                <a:schemeClr val="accent1"/>
              </a:solidFill>
              <a:ln w="12700">
                <a:noFill/>
                <a:miter lim="800000"/>
                <a:headEnd/>
                <a:tailEnd/>
              </a:ln>
            </p:spPr>
            <p:txBody>
              <a:bodyPr wrap="none" anchor="ctr"/>
              <a:lstStyle/>
              <a:p>
                <a:endParaRPr lang="en-US"/>
              </a:p>
            </p:txBody>
          </p:sp>
          <p:sp>
            <p:nvSpPr>
              <p:cNvPr id="77" name="Rectangle 253"/>
              <p:cNvSpPr>
                <a:spLocks noChangeArrowheads="1"/>
              </p:cNvSpPr>
              <p:nvPr/>
            </p:nvSpPr>
            <p:spPr bwMode="auto">
              <a:xfrm rot="5400000">
                <a:off x="2768" y="2631"/>
                <a:ext cx="227" cy="227"/>
              </a:xfrm>
              <a:prstGeom prst="rect">
                <a:avLst/>
              </a:prstGeom>
              <a:solidFill>
                <a:schemeClr val="accent1"/>
              </a:solidFill>
              <a:ln w="12700">
                <a:noFill/>
                <a:miter lim="800000"/>
                <a:headEnd/>
                <a:tailEnd/>
              </a:ln>
            </p:spPr>
            <p:txBody>
              <a:bodyPr wrap="none" anchor="ctr"/>
              <a:lstStyle/>
              <a:p>
                <a:endParaRPr lang="en-US"/>
              </a:p>
            </p:txBody>
          </p:sp>
          <p:sp>
            <p:nvSpPr>
              <p:cNvPr id="78" name="Rectangle 254"/>
              <p:cNvSpPr>
                <a:spLocks noChangeArrowheads="1"/>
              </p:cNvSpPr>
              <p:nvPr/>
            </p:nvSpPr>
            <p:spPr bwMode="auto">
              <a:xfrm rot="5400000">
                <a:off x="2533" y="2864"/>
                <a:ext cx="227" cy="227"/>
              </a:xfrm>
              <a:prstGeom prst="rect">
                <a:avLst/>
              </a:prstGeom>
              <a:solidFill>
                <a:schemeClr val="accent1"/>
              </a:solidFill>
              <a:ln w="12700">
                <a:noFill/>
                <a:miter lim="800000"/>
                <a:headEnd/>
                <a:tailEnd/>
              </a:ln>
            </p:spPr>
            <p:txBody>
              <a:bodyPr wrap="none" anchor="ctr"/>
              <a:lstStyle/>
              <a:p>
                <a:endParaRPr lang="en-US"/>
              </a:p>
            </p:txBody>
          </p:sp>
          <p:sp>
            <p:nvSpPr>
              <p:cNvPr id="79" name="Line 255"/>
              <p:cNvSpPr>
                <a:spLocks noChangeShapeType="1"/>
              </p:cNvSpPr>
              <p:nvPr/>
            </p:nvSpPr>
            <p:spPr bwMode="auto">
              <a:xfrm rot="5400000" flipV="1">
                <a:off x="2765" y="2401"/>
                <a:ext cx="0" cy="462"/>
              </a:xfrm>
              <a:prstGeom prst="line">
                <a:avLst/>
              </a:prstGeom>
              <a:noFill/>
              <a:ln w="19050">
                <a:solidFill>
                  <a:schemeClr val="tx1"/>
                </a:solidFill>
                <a:miter lim="800000"/>
                <a:headEnd/>
                <a:tailEnd/>
              </a:ln>
            </p:spPr>
            <p:txBody>
              <a:bodyPr wrap="none"/>
              <a:lstStyle/>
              <a:p>
                <a:endParaRPr lang="en-US"/>
              </a:p>
            </p:txBody>
          </p:sp>
          <p:sp>
            <p:nvSpPr>
              <p:cNvPr id="80" name="Line 256"/>
              <p:cNvSpPr>
                <a:spLocks noChangeShapeType="1"/>
              </p:cNvSpPr>
              <p:nvPr/>
            </p:nvSpPr>
            <p:spPr bwMode="auto">
              <a:xfrm flipV="1">
                <a:off x="2534" y="2627"/>
                <a:ext cx="0" cy="462"/>
              </a:xfrm>
              <a:prstGeom prst="line">
                <a:avLst/>
              </a:prstGeom>
              <a:noFill/>
              <a:ln w="19050">
                <a:solidFill>
                  <a:schemeClr val="tx1"/>
                </a:solidFill>
                <a:miter lim="800000"/>
                <a:headEnd/>
                <a:tailEnd/>
              </a:ln>
            </p:spPr>
            <p:txBody>
              <a:bodyPr wrap="none"/>
              <a:lstStyle/>
              <a:p>
                <a:endParaRPr lang="en-US"/>
              </a:p>
            </p:txBody>
          </p:sp>
          <p:sp>
            <p:nvSpPr>
              <p:cNvPr id="81" name="Line 257"/>
              <p:cNvSpPr>
                <a:spLocks noChangeShapeType="1"/>
              </p:cNvSpPr>
              <p:nvPr/>
            </p:nvSpPr>
            <p:spPr bwMode="auto">
              <a:xfrm flipV="1">
                <a:off x="2996" y="2627"/>
                <a:ext cx="0" cy="231"/>
              </a:xfrm>
              <a:prstGeom prst="line">
                <a:avLst/>
              </a:prstGeom>
              <a:noFill/>
              <a:ln w="19050">
                <a:solidFill>
                  <a:schemeClr val="tx1"/>
                </a:solidFill>
                <a:miter lim="800000"/>
                <a:headEnd/>
                <a:tailEnd/>
              </a:ln>
            </p:spPr>
            <p:txBody>
              <a:bodyPr wrap="none"/>
              <a:lstStyle/>
              <a:p>
                <a:endParaRPr lang="en-US"/>
              </a:p>
            </p:txBody>
          </p:sp>
          <p:sp>
            <p:nvSpPr>
              <p:cNvPr id="82" name="Line 258"/>
              <p:cNvSpPr>
                <a:spLocks noChangeShapeType="1"/>
              </p:cNvSpPr>
              <p:nvPr/>
            </p:nvSpPr>
            <p:spPr bwMode="auto">
              <a:xfrm rot="16200000" flipV="1">
                <a:off x="2876" y="2742"/>
                <a:ext cx="0" cy="231"/>
              </a:xfrm>
              <a:prstGeom prst="line">
                <a:avLst/>
              </a:prstGeom>
              <a:noFill/>
              <a:ln w="19050">
                <a:solidFill>
                  <a:schemeClr val="tx1"/>
                </a:solidFill>
                <a:miter lim="800000"/>
                <a:headEnd/>
                <a:tailEnd/>
              </a:ln>
            </p:spPr>
            <p:txBody>
              <a:bodyPr wrap="none"/>
              <a:lstStyle/>
              <a:p>
                <a:endParaRPr lang="en-US"/>
              </a:p>
            </p:txBody>
          </p:sp>
          <p:sp>
            <p:nvSpPr>
              <p:cNvPr id="83" name="Line 259"/>
              <p:cNvSpPr>
                <a:spLocks noChangeShapeType="1"/>
              </p:cNvSpPr>
              <p:nvPr/>
            </p:nvSpPr>
            <p:spPr bwMode="auto">
              <a:xfrm flipV="1">
                <a:off x="2763" y="2858"/>
                <a:ext cx="0" cy="231"/>
              </a:xfrm>
              <a:prstGeom prst="line">
                <a:avLst/>
              </a:prstGeom>
              <a:noFill/>
              <a:ln w="19050">
                <a:solidFill>
                  <a:schemeClr val="tx1"/>
                </a:solidFill>
                <a:miter lim="800000"/>
                <a:headEnd/>
                <a:tailEnd/>
              </a:ln>
            </p:spPr>
            <p:txBody>
              <a:bodyPr wrap="none"/>
              <a:lstStyle/>
              <a:p>
                <a:endParaRPr lang="en-US"/>
              </a:p>
            </p:txBody>
          </p:sp>
          <p:sp>
            <p:nvSpPr>
              <p:cNvPr id="84" name="Line 260"/>
              <p:cNvSpPr>
                <a:spLocks noChangeShapeType="1"/>
              </p:cNvSpPr>
              <p:nvPr/>
            </p:nvSpPr>
            <p:spPr bwMode="auto">
              <a:xfrm rot="16200000" flipV="1">
                <a:off x="2645" y="2975"/>
                <a:ext cx="0" cy="231"/>
              </a:xfrm>
              <a:prstGeom prst="line">
                <a:avLst/>
              </a:prstGeom>
              <a:noFill/>
              <a:ln w="19050">
                <a:solidFill>
                  <a:schemeClr val="tx1"/>
                </a:solidFill>
                <a:miter lim="800000"/>
                <a:headEnd/>
                <a:tailEnd/>
              </a:ln>
            </p:spPr>
            <p:txBody>
              <a:bodyPr wrap="none"/>
              <a:lstStyle/>
              <a:p>
                <a:endParaRPr lang="en-US"/>
              </a:p>
            </p:txBody>
          </p:sp>
        </p:grpSp>
        <p:grpSp>
          <p:nvGrpSpPr>
            <p:cNvPr id="274" name="Group 261"/>
            <p:cNvGrpSpPr>
              <a:grpSpLocks/>
            </p:cNvGrpSpPr>
            <p:nvPr/>
          </p:nvGrpSpPr>
          <p:grpSpPr bwMode="auto">
            <a:xfrm rot="5400000">
              <a:off x="4852" y="2176"/>
              <a:ext cx="467" cy="464"/>
              <a:chOff x="2529" y="2627"/>
              <a:chExt cx="467" cy="464"/>
            </a:xfrm>
          </p:grpSpPr>
          <p:sp>
            <p:nvSpPr>
              <p:cNvPr id="67" name="Rectangle 262"/>
              <p:cNvSpPr>
                <a:spLocks noChangeArrowheads="1"/>
              </p:cNvSpPr>
              <p:nvPr/>
            </p:nvSpPr>
            <p:spPr bwMode="auto">
              <a:xfrm rot="5400000">
                <a:off x="2533" y="2632"/>
                <a:ext cx="227" cy="227"/>
              </a:xfrm>
              <a:prstGeom prst="rect">
                <a:avLst/>
              </a:prstGeom>
              <a:solidFill>
                <a:schemeClr val="accent1"/>
              </a:solidFill>
              <a:ln w="12700">
                <a:noFill/>
                <a:miter lim="800000"/>
                <a:headEnd/>
                <a:tailEnd/>
              </a:ln>
            </p:spPr>
            <p:txBody>
              <a:bodyPr wrap="none" anchor="ctr"/>
              <a:lstStyle/>
              <a:p>
                <a:endParaRPr lang="en-US"/>
              </a:p>
            </p:txBody>
          </p:sp>
          <p:sp>
            <p:nvSpPr>
              <p:cNvPr id="68" name="Rectangle 263"/>
              <p:cNvSpPr>
                <a:spLocks noChangeArrowheads="1"/>
              </p:cNvSpPr>
              <p:nvPr/>
            </p:nvSpPr>
            <p:spPr bwMode="auto">
              <a:xfrm rot="5400000">
                <a:off x="2768" y="2631"/>
                <a:ext cx="227" cy="227"/>
              </a:xfrm>
              <a:prstGeom prst="rect">
                <a:avLst/>
              </a:prstGeom>
              <a:solidFill>
                <a:schemeClr val="accent1"/>
              </a:solidFill>
              <a:ln w="12700">
                <a:noFill/>
                <a:miter lim="800000"/>
                <a:headEnd/>
                <a:tailEnd/>
              </a:ln>
            </p:spPr>
            <p:txBody>
              <a:bodyPr wrap="none" anchor="ctr"/>
              <a:lstStyle/>
              <a:p>
                <a:endParaRPr lang="en-US"/>
              </a:p>
            </p:txBody>
          </p:sp>
          <p:sp>
            <p:nvSpPr>
              <p:cNvPr id="69" name="Rectangle 264"/>
              <p:cNvSpPr>
                <a:spLocks noChangeArrowheads="1"/>
              </p:cNvSpPr>
              <p:nvPr/>
            </p:nvSpPr>
            <p:spPr bwMode="auto">
              <a:xfrm rot="5400000">
                <a:off x="2533" y="2864"/>
                <a:ext cx="227" cy="227"/>
              </a:xfrm>
              <a:prstGeom prst="rect">
                <a:avLst/>
              </a:prstGeom>
              <a:solidFill>
                <a:schemeClr val="accent1"/>
              </a:solidFill>
              <a:ln w="12700">
                <a:noFill/>
                <a:miter lim="800000"/>
                <a:headEnd/>
                <a:tailEnd/>
              </a:ln>
            </p:spPr>
            <p:txBody>
              <a:bodyPr wrap="none" anchor="ctr"/>
              <a:lstStyle/>
              <a:p>
                <a:endParaRPr lang="en-US"/>
              </a:p>
            </p:txBody>
          </p:sp>
          <p:sp>
            <p:nvSpPr>
              <p:cNvPr id="70" name="Line 265"/>
              <p:cNvSpPr>
                <a:spLocks noChangeShapeType="1"/>
              </p:cNvSpPr>
              <p:nvPr/>
            </p:nvSpPr>
            <p:spPr bwMode="auto">
              <a:xfrm rot="5400000" flipV="1">
                <a:off x="2765" y="2401"/>
                <a:ext cx="0" cy="462"/>
              </a:xfrm>
              <a:prstGeom prst="line">
                <a:avLst/>
              </a:prstGeom>
              <a:noFill/>
              <a:ln w="19050">
                <a:solidFill>
                  <a:schemeClr val="tx1"/>
                </a:solidFill>
                <a:miter lim="800000"/>
                <a:headEnd/>
                <a:tailEnd/>
              </a:ln>
            </p:spPr>
            <p:txBody>
              <a:bodyPr wrap="none"/>
              <a:lstStyle/>
              <a:p>
                <a:endParaRPr lang="en-US"/>
              </a:p>
            </p:txBody>
          </p:sp>
          <p:sp>
            <p:nvSpPr>
              <p:cNvPr id="71" name="Line 266"/>
              <p:cNvSpPr>
                <a:spLocks noChangeShapeType="1"/>
              </p:cNvSpPr>
              <p:nvPr/>
            </p:nvSpPr>
            <p:spPr bwMode="auto">
              <a:xfrm flipV="1">
                <a:off x="2534" y="2627"/>
                <a:ext cx="0" cy="462"/>
              </a:xfrm>
              <a:prstGeom prst="line">
                <a:avLst/>
              </a:prstGeom>
              <a:noFill/>
              <a:ln w="19050">
                <a:solidFill>
                  <a:schemeClr val="tx1"/>
                </a:solidFill>
                <a:miter lim="800000"/>
                <a:headEnd/>
                <a:tailEnd/>
              </a:ln>
            </p:spPr>
            <p:txBody>
              <a:bodyPr wrap="none"/>
              <a:lstStyle/>
              <a:p>
                <a:endParaRPr lang="en-US"/>
              </a:p>
            </p:txBody>
          </p:sp>
          <p:sp>
            <p:nvSpPr>
              <p:cNvPr id="72" name="Line 267"/>
              <p:cNvSpPr>
                <a:spLocks noChangeShapeType="1"/>
              </p:cNvSpPr>
              <p:nvPr/>
            </p:nvSpPr>
            <p:spPr bwMode="auto">
              <a:xfrm flipV="1">
                <a:off x="2996" y="2627"/>
                <a:ext cx="0" cy="231"/>
              </a:xfrm>
              <a:prstGeom prst="line">
                <a:avLst/>
              </a:prstGeom>
              <a:noFill/>
              <a:ln w="19050">
                <a:solidFill>
                  <a:schemeClr val="tx1"/>
                </a:solidFill>
                <a:miter lim="800000"/>
                <a:headEnd/>
                <a:tailEnd/>
              </a:ln>
            </p:spPr>
            <p:txBody>
              <a:bodyPr wrap="none"/>
              <a:lstStyle/>
              <a:p>
                <a:endParaRPr lang="en-US"/>
              </a:p>
            </p:txBody>
          </p:sp>
          <p:sp>
            <p:nvSpPr>
              <p:cNvPr id="73" name="Line 268"/>
              <p:cNvSpPr>
                <a:spLocks noChangeShapeType="1"/>
              </p:cNvSpPr>
              <p:nvPr/>
            </p:nvSpPr>
            <p:spPr bwMode="auto">
              <a:xfrm rot="16200000" flipV="1">
                <a:off x="2876" y="2742"/>
                <a:ext cx="0" cy="231"/>
              </a:xfrm>
              <a:prstGeom prst="line">
                <a:avLst/>
              </a:prstGeom>
              <a:noFill/>
              <a:ln w="19050">
                <a:solidFill>
                  <a:schemeClr val="tx1"/>
                </a:solidFill>
                <a:miter lim="800000"/>
                <a:headEnd/>
                <a:tailEnd/>
              </a:ln>
            </p:spPr>
            <p:txBody>
              <a:bodyPr wrap="none"/>
              <a:lstStyle/>
              <a:p>
                <a:endParaRPr lang="en-US"/>
              </a:p>
            </p:txBody>
          </p:sp>
          <p:sp>
            <p:nvSpPr>
              <p:cNvPr id="74" name="Line 269"/>
              <p:cNvSpPr>
                <a:spLocks noChangeShapeType="1"/>
              </p:cNvSpPr>
              <p:nvPr/>
            </p:nvSpPr>
            <p:spPr bwMode="auto">
              <a:xfrm flipV="1">
                <a:off x="2763" y="2858"/>
                <a:ext cx="0" cy="231"/>
              </a:xfrm>
              <a:prstGeom prst="line">
                <a:avLst/>
              </a:prstGeom>
              <a:noFill/>
              <a:ln w="19050">
                <a:solidFill>
                  <a:schemeClr val="tx1"/>
                </a:solidFill>
                <a:miter lim="800000"/>
                <a:headEnd/>
                <a:tailEnd/>
              </a:ln>
            </p:spPr>
            <p:txBody>
              <a:bodyPr wrap="none"/>
              <a:lstStyle/>
              <a:p>
                <a:endParaRPr lang="en-US"/>
              </a:p>
            </p:txBody>
          </p:sp>
          <p:sp>
            <p:nvSpPr>
              <p:cNvPr id="75" name="Line 270"/>
              <p:cNvSpPr>
                <a:spLocks noChangeShapeType="1"/>
              </p:cNvSpPr>
              <p:nvPr/>
            </p:nvSpPr>
            <p:spPr bwMode="auto">
              <a:xfrm rot="16200000" flipV="1">
                <a:off x="2645" y="2975"/>
                <a:ext cx="0" cy="231"/>
              </a:xfrm>
              <a:prstGeom prst="line">
                <a:avLst/>
              </a:prstGeom>
              <a:noFill/>
              <a:ln w="19050">
                <a:solidFill>
                  <a:schemeClr val="tx1"/>
                </a:solidFill>
                <a:miter lim="800000"/>
                <a:headEnd/>
                <a:tailEnd/>
              </a:ln>
            </p:spPr>
            <p:txBody>
              <a:bodyPr wrap="none"/>
              <a:lstStyle/>
              <a:p>
                <a:endParaRPr lang="en-US"/>
              </a:p>
            </p:txBody>
          </p:sp>
        </p:grpSp>
        <p:sp>
          <p:nvSpPr>
            <p:cNvPr id="66" name="AutoShape 271"/>
            <p:cNvSpPr>
              <a:spLocks noChangeArrowheads="1"/>
            </p:cNvSpPr>
            <p:nvPr/>
          </p:nvSpPr>
          <p:spPr bwMode="auto">
            <a:xfrm>
              <a:off x="2628" y="2645"/>
              <a:ext cx="456" cy="661"/>
            </a:xfrm>
            <a:custGeom>
              <a:avLst/>
              <a:gdLst>
                <a:gd name="T0" fmla="*/ 0 w 21600"/>
                <a:gd name="T1" fmla="*/ 0 h 21600"/>
                <a:gd name="T2" fmla="*/ 0 w 21600"/>
                <a:gd name="T3" fmla="*/ 0 h 21600"/>
                <a:gd name="T4" fmla="*/ 0 w 21600"/>
                <a:gd name="T5" fmla="*/ 1 h 21600"/>
                <a:gd name="T6" fmla="*/ 0 w 21600"/>
                <a:gd name="T7" fmla="*/ 0 h 21600"/>
                <a:gd name="T8" fmla="*/ 17694720 60000 65536"/>
                <a:gd name="T9" fmla="*/ 11796480 60000 65536"/>
                <a:gd name="T10" fmla="*/ 5898240 60000 65536"/>
                <a:gd name="T11" fmla="*/ 0 60000 65536"/>
                <a:gd name="T12" fmla="*/ 3363 w 21600"/>
                <a:gd name="T13" fmla="*/ 5392 h 21600"/>
                <a:gd name="T14" fmla="*/ 18900 w 21600"/>
                <a:gd name="T15" fmla="*/ 16208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chemeClr val="tx1"/>
              </a:solidFill>
              <a:miter lim="800000"/>
              <a:headEnd/>
              <a:tailEnd/>
            </a:ln>
          </p:spPr>
          <p:txBody>
            <a:bodyPr wrap="none" anchor="ctr"/>
            <a:lstStyle/>
            <a:p>
              <a:endParaRPr lang="en-US"/>
            </a:p>
          </p:txBody>
        </p:sp>
      </p:grpSp>
      <p:sp>
        <p:nvSpPr>
          <p:cNvPr id="271" name="Rectangle 3"/>
          <p:cNvSpPr>
            <a:spLocks noChangeArrowheads="1"/>
          </p:cNvSpPr>
          <p:nvPr/>
        </p:nvSpPr>
        <p:spPr bwMode="auto">
          <a:xfrm>
            <a:off x="1768475" y="3824288"/>
            <a:ext cx="360363" cy="360362"/>
          </a:xfrm>
          <a:prstGeom prst="rect">
            <a:avLst/>
          </a:prstGeom>
          <a:solidFill>
            <a:srgbClr val="808080"/>
          </a:solidFill>
          <a:ln w="19050">
            <a:solidFill>
              <a:schemeClr val="tx1"/>
            </a:solidFill>
            <a:miter lim="800000"/>
            <a:headEnd/>
            <a:tailEn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ppt_w/2"/>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ppt_w</p:attrName>
                                        </p:attrNameLst>
                                      </p:cBhvr>
                                      <p:tavLst>
                                        <p:tav tm="0">
                                          <p:val>
                                            <p:fltVal val="0"/>
                                          </p:val>
                                        </p:tav>
                                        <p:tav tm="100000">
                                          <p:val>
                                            <p:strVal val="#ppt_w"/>
                                          </p:val>
                                        </p:tav>
                                      </p:tavLst>
                                    </p:anim>
                                    <p:anim calcmode="lin" valueType="num">
                                      <p:cBhvr>
                                        <p:cTn id="10"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Content Placeholder 2"/>
          <p:cNvSpPr>
            <a:spLocks noGrp="1"/>
          </p:cNvSpPr>
          <p:nvPr>
            <p:ph idx="1"/>
          </p:nvPr>
        </p:nvSpPr>
        <p:spPr>
          <a:xfrm>
            <a:off x="-152400" y="0"/>
            <a:ext cx="5562600" cy="6858000"/>
          </a:xfrm>
          <a:solidFill>
            <a:schemeClr val="bg1"/>
          </a:solidFill>
        </p:spPr>
        <p:txBody>
          <a:bodyPr/>
          <a:lstStyle/>
          <a:p>
            <a:pPr>
              <a:buFont typeface="Wingdings 2" pitchFamily="18" charset="2"/>
              <a:buNone/>
            </a:pPr>
            <a:r>
              <a:rPr lang="en-US" sz="1600" b="1" dirty="0" err="1" smtClean="0">
                <a:latin typeface="Times New Roman" pitchFamily="18" charset="0"/>
                <a:cs typeface="Times New Roman" pitchFamily="18" charset="0"/>
              </a:rPr>
              <a:t>ClosestPair</a:t>
            </a:r>
            <a:r>
              <a:rPr lang="en-US" sz="1600" b="1" dirty="0" smtClean="0">
                <a:latin typeface="Times New Roman" pitchFamily="18" charset="0"/>
                <a:cs typeface="Times New Roman" pitchFamily="18" charset="0"/>
              </a:rPr>
              <a:t>(</a:t>
            </a:r>
            <a:r>
              <a:rPr lang="en-US" sz="1600" b="1" dirty="0" err="1" smtClean="0">
                <a:latin typeface="Times New Roman" pitchFamily="18" charset="0"/>
                <a:cs typeface="Times New Roman" pitchFamily="18" charset="0"/>
              </a:rPr>
              <a:t>ptsByX</a:t>
            </a:r>
            <a:r>
              <a:rPr lang="en-US" sz="1600" b="1"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ptsByY</a:t>
            </a:r>
            <a:r>
              <a:rPr lang="en-US" sz="1600" b="1" dirty="0" smtClean="0">
                <a:latin typeface="Times New Roman" pitchFamily="18" charset="0"/>
                <a:cs typeface="Times New Roman" pitchFamily="18" charset="0"/>
              </a:rPr>
              <a:t>, n)</a:t>
            </a:r>
          </a:p>
          <a:p>
            <a:pPr>
              <a:buFont typeface="Wingdings 2" pitchFamily="18" charset="2"/>
              <a:buNone/>
            </a:pPr>
            <a:endParaRPr lang="en-US" sz="1600" b="1" dirty="0" smtClean="0">
              <a:latin typeface="Times New Roman" pitchFamily="18" charset="0"/>
              <a:cs typeface="Times New Roman" pitchFamily="18" charset="0"/>
            </a:endParaRPr>
          </a:p>
          <a:p>
            <a:pPr>
              <a:buFont typeface="Wingdings 2" pitchFamily="18" charset="2"/>
              <a:buNone/>
            </a:pPr>
            <a:r>
              <a:rPr lang="en-US" sz="1600" dirty="0" smtClean="0">
                <a:latin typeface="Times New Roman" pitchFamily="18" charset="0"/>
                <a:cs typeface="Times New Roman" pitchFamily="18" charset="0"/>
              </a:rPr>
              <a:t>	if (n = 1) return 1</a:t>
            </a:r>
          </a:p>
          <a:p>
            <a:pPr>
              <a:buFont typeface="Wingdings 2" pitchFamily="18" charset="2"/>
              <a:buNone/>
            </a:pPr>
            <a:r>
              <a:rPr lang="en-US" sz="1600" dirty="0" smtClean="0">
                <a:latin typeface="Times New Roman" pitchFamily="18" charset="0"/>
                <a:cs typeface="Times New Roman" pitchFamily="18" charset="0"/>
              </a:rPr>
              <a:t>	if (n = 2) return distance(</a:t>
            </a:r>
            <a:r>
              <a:rPr lang="en-US" sz="1600" dirty="0" err="1" smtClean="0">
                <a:latin typeface="Times New Roman" pitchFamily="18" charset="0"/>
                <a:cs typeface="Times New Roman" pitchFamily="18" charset="0"/>
              </a:rPr>
              <a:t>ptsByX</a:t>
            </a:r>
            <a:r>
              <a:rPr lang="en-US" sz="1600" dirty="0" smtClean="0">
                <a:latin typeface="Times New Roman" pitchFamily="18" charset="0"/>
                <a:cs typeface="Times New Roman" pitchFamily="18" charset="0"/>
              </a:rPr>
              <a:t>[0], </a:t>
            </a:r>
            <a:r>
              <a:rPr lang="en-US" sz="1600" dirty="0" err="1" smtClean="0">
                <a:latin typeface="Times New Roman" pitchFamily="18" charset="0"/>
                <a:cs typeface="Times New Roman" pitchFamily="18" charset="0"/>
              </a:rPr>
              <a:t>ptsByX</a:t>
            </a:r>
            <a:r>
              <a:rPr lang="en-US" sz="1600" dirty="0" smtClean="0">
                <a:latin typeface="Times New Roman" pitchFamily="18" charset="0"/>
                <a:cs typeface="Times New Roman" pitchFamily="18" charset="0"/>
              </a:rPr>
              <a:t>[1])</a:t>
            </a:r>
          </a:p>
          <a:p>
            <a:pPr>
              <a:buFont typeface="Wingdings 2" pitchFamily="18" charset="2"/>
              <a:buNone/>
            </a:pPr>
            <a:r>
              <a:rPr lang="en-US" sz="1600" dirty="0" smtClean="0">
                <a:latin typeface="Times New Roman" pitchFamily="18" charset="0"/>
                <a:cs typeface="Times New Roman" pitchFamily="18" charset="0"/>
              </a:rPr>
              <a:t>	</a:t>
            </a:r>
          </a:p>
          <a:p>
            <a:pPr>
              <a:buFont typeface="Wingdings 2" pitchFamily="18" charset="2"/>
              <a:buNone/>
            </a:pPr>
            <a:r>
              <a:rPr lang="en-US" sz="1600" dirty="0" smtClean="0">
                <a:latin typeface="Times New Roman" pitchFamily="18" charset="0"/>
                <a:cs typeface="Times New Roman" pitchFamily="18" charset="0"/>
              </a:rPr>
              <a:t>	// Divide into two </a:t>
            </a:r>
            <a:r>
              <a:rPr lang="en-US" sz="1600" dirty="0" err="1" smtClean="0">
                <a:latin typeface="Times New Roman" pitchFamily="18" charset="0"/>
                <a:cs typeface="Times New Roman" pitchFamily="18" charset="0"/>
              </a:rPr>
              <a:t>subproblems</a:t>
            </a:r>
            <a:endParaRPr lang="en-US" sz="1600" dirty="0" smtClean="0">
              <a:latin typeface="Times New Roman" pitchFamily="18" charset="0"/>
              <a:cs typeface="Times New Roman" pitchFamily="18" charset="0"/>
            </a:endParaRPr>
          </a:p>
          <a:p>
            <a:pPr>
              <a:buFont typeface="Wingdings 2" pitchFamily="18" charset="2"/>
              <a:buNone/>
            </a:pPr>
            <a:r>
              <a:rPr lang="en-US" sz="1600" dirty="0" smtClean="0">
                <a:latin typeface="Times New Roman" pitchFamily="18" charset="0"/>
                <a:cs typeface="Times New Roman" pitchFamily="18" charset="0"/>
              </a:rPr>
              <a:t>	mid   </a:t>
            </a:r>
            <a:r>
              <a:rPr lang="en-US" sz="1600" dirty="0" smtClean="0">
                <a:latin typeface="Times New Roman" pitchFamily="18" charset="0"/>
                <a:cs typeface="Times New Roman" pitchFamily="18" charset="0"/>
                <a:sym typeface="Wingdings" pitchFamily="2" charset="2"/>
              </a:rPr>
              <a:t>  n/2 </a:t>
            </a:r>
            <a:r>
              <a:rPr lang="en-US" sz="1600" dirty="0" smtClean="0">
                <a:latin typeface="Times New Roman" pitchFamily="18" charset="0"/>
                <a:cs typeface="Times New Roman" pitchFamily="18" charset="0"/>
                <a:sym typeface="Wingdings" pitchFamily="2" charset="2"/>
              </a:rPr>
              <a:t> </a:t>
            </a:r>
            <a:endParaRPr lang="en-US" sz="1600" dirty="0" smtClean="0">
              <a:latin typeface="Times New Roman" pitchFamily="18" charset="0"/>
              <a:cs typeface="Times New Roman" pitchFamily="18" charset="0"/>
            </a:endParaRPr>
          </a:p>
          <a:p>
            <a:pPr>
              <a:buFont typeface="Wingdings 2" pitchFamily="18" charset="2"/>
              <a:buNone/>
            </a:pPr>
            <a:r>
              <a:rPr lang="en-US" sz="1600" dirty="0" smtClean="0">
                <a:latin typeface="Times New Roman" pitchFamily="18" charset="0"/>
                <a:cs typeface="Times New Roman" pitchFamily="18" charset="0"/>
              </a:rPr>
              <a:t>	copy </a:t>
            </a:r>
            <a:r>
              <a:rPr lang="en-US" sz="1600" dirty="0" err="1" smtClean="0">
                <a:latin typeface="Times New Roman" pitchFamily="18" charset="0"/>
                <a:cs typeface="Times New Roman" pitchFamily="18" charset="0"/>
              </a:rPr>
              <a:t>ptsByX</a:t>
            </a:r>
            <a:r>
              <a:rPr lang="en-US" sz="1600" dirty="0" smtClean="0">
                <a:latin typeface="Times New Roman" pitchFamily="18" charset="0"/>
                <a:cs typeface="Times New Roman" pitchFamily="18" charset="0"/>
              </a:rPr>
              <a:t>[0 . . . mid] into new </a:t>
            </a:r>
            <a:r>
              <a:rPr lang="en-US" sz="1600" dirty="0" smtClean="0">
                <a:latin typeface="Times New Roman" pitchFamily="18" charset="0"/>
                <a:cs typeface="Times New Roman" pitchFamily="18" charset="0"/>
              </a:rPr>
              <a:t>array </a:t>
            </a:r>
            <a:r>
              <a:rPr lang="en-US" sz="1600" i="1" dirty="0" smtClean="0">
                <a:latin typeface="Times New Roman" pitchFamily="18" charset="0"/>
                <a:cs typeface="Times New Roman" pitchFamily="18" charset="0"/>
              </a:rPr>
              <a:t>in x order.</a:t>
            </a:r>
          </a:p>
          <a:p>
            <a:pPr>
              <a:buFont typeface="Wingdings 2" pitchFamily="18" charset="2"/>
              <a:buNone/>
            </a:pPr>
            <a:r>
              <a:rPr lang="en-US" sz="1600" dirty="0" smtClean="0">
                <a:latin typeface="Times New Roman" pitchFamily="18" charset="0"/>
                <a:cs typeface="Times New Roman" pitchFamily="18" charset="0"/>
              </a:rPr>
              <a:t>	copy </a:t>
            </a:r>
            <a:r>
              <a:rPr lang="en-US" sz="1600" dirty="0" err="1" smtClean="0">
                <a:latin typeface="Times New Roman" pitchFamily="18" charset="0"/>
                <a:cs typeface="Times New Roman" pitchFamily="18" charset="0"/>
              </a:rPr>
              <a:t>ptsByX</a:t>
            </a:r>
            <a:r>
              <a:rPr lang="en-US" sz="1600" dirty="0" smtClean="0">
                <a:latin typeface="Times New Roman" pitchFamily="18" charset="0"/>
                <a:cs typeface="Times New Roman" pitchFamily="18" charset="0"/>
              </a:rPr>
              <a:t>[mid+1 . . . n − 1] </a:t>
            </a:r>
            <a:r>
              <a:rPr lang="en-US" sz="1600" dirty="0" smtClean="0">
                <a:latin typeface="Times New Roman" pitchFamily="18" charset="0"/>
                <a:cs typeface="Times New Roman" pitchFamily="18" charset="0"/>
              </a:rPr>
              <a:t>sorted by x coordinates</a:t>
            </a:r>
            <a:endParaRPr lang="en-US" sz="1600" dirty="0" smtClean="0">
              <a:latin typeface="Times New Roman" pitchFamily="18" charset="0"/>
              <a:cs typeface="Times New Roman" pitchFamily="18" charset="0"/>
            </a:endParaRPr>
          </a:p>
          <a:p>
            <a:pPr>
              <a:buFont typeface="Wingdings 2" pitchFamily="18" charset="2"/>
              <a:buNone/>
            </a:pPr>
            <a:r>
              <a:rPr lang="en-US" sz="1600" dirty="0" smtClean="0">
                <a:latin typeface="Times New Roman" pitchFamily="18" charset="0"/>
                <a:cs typeface="Times New Roman" pitchFamily="18" charset="0"/>
              </a:rPr>
              <a:t>	</a:t>
            </a:r>
          </a:p>
          <a:p>
            <a:pPr>
              <a:buFont typeface="Wingdings 2" pitchFamily="18" charset="2"/>
              <a:buNone/>
            </a:pPr>
            <a:r>
              <a:rPr lang="en-US" sz="1600" dirty="0" smtClean="0">
                <a:latin typeface="Times New Roman" pitchFamily="18" charset="0"/>
                <a:cs typeface="Times New Roman" pitchFamily="18" charset="0"/>
              </a:rPr>
              <a:t>	copy </a:t>
            </a:r>
            <a:r>
              <a:rPr lang="en-US" sz="1600" dirty="0" err="1" smtClean="0">
                <a:latin typeface="Times New Roman" pitchFamily="18" charset="0"/>
                <a:cs typeface="Times New Roman" pitchFamily="18" charset="0"/>
              </a:rPr>
              <a:t>ptsByY</a:t>
            </a:r>
            <a:r>
              <a:rPr lang="en-US" sz="1600" dirty="0" smtClean="0">
                <a:latin typeface="Times New Roman" pitchFamily="18" charset="0"/>
                <a:cs typeface="Times New Roman" pitchFamily="18" charset="0"/>
              </a:rPr>
              <a:t> into arrays Y L and Y R </a:t>
            </a:r>
            <a:r>
              <a:rPr lang="en-US" sz="1600" i="1" dirty="0" smtClean="0">
                <a:latin typeface="Times New Roman" pitchFamily="18" charset="0"/>
                <a:cs typeface="Times New Roman" pitchFamily="18" charset="0"/>
              </a:rPr>
              <a:t>in y order</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s.t</a:t>
            </a:r>
            <a:r>
              <a:rPr lang="en-US" sz="1600" dirty="0" smtClean="0">
                <a:latin typeface="Times New Roman" pitchFamily="18" charset="0"/>
                <a:cs typeface="Times New Roman" pitchFamily="18" charset="0"/>
              </a:rPr>
              <a:t>.</a:t>
            </a:r>
          </a:p>
          <a:p>
            <a:pPr>
              <a:buFont typeface="Wingdings 2" pitchFamily="18" charset="2"/>
              <a:buNone/>
            </a:pPr>
            <a:r>
              <a:rPr lang="en-US" sz="1600" dirty="0" smtClean="0">
                <a:latin typeface="Times New Roman" pitchFamily="18" charset="0"/>
                <a:cs typeface="Times New Roman" pitchFamily="18" charset="0"/>
              </a:rPr>
              <a:t>		XL and Y L refer to same points, as do XR,Y R.</a:t>
            </a:r>
          </a:p>
          <a:p>
            <a:pPr>
              <a:buFont typeface="Wingdings 2" pitchFamily="18" charset="2"/>
              <a:buNone/>
            </a:pPr>
            <a:r>
              <a:rPr lang="en-US" sz="1600" dirty="0" smtClean="0">
                <a:latin typeface="Times New Roman" pitchFamily="18" charset="0"/>
                <a:cs typeface="Times New Roman" pitchFamily="18" charset="0"/>
              </a:rPr>
              <a:t>	</a:t>
            </a:r>
          </a:p>
          <a:p>
            <a:pPr>
              <a:buFont typeface="Wingdings 2" pitchFamily="18" charset="2"/>
              <a:buNone/>
            </a:pPr>
            <a:r>
              <a:rPr lang="en-US" sz="1600" dirty="0" smtClean="0">
                <a:latin typeface="Times New Roman" pitchFamily="18" charset="0"/>
                <a:cs typeface="Times New Roman" pitchFamily="18" charset="0"/>
              </a:rPr>
              <a:t>	// Conquer</a:t>
            </a:r>
          </a:p>
          <a:p>
            <a:pPr>
              <a:buFont typeface="Wingdings 2" pitchFamily="18" charset="2"/>
              <a:buNone/>
            </a:pPr>
            <a:r>
              <a:rPr lang="es-ES" sz="1600" dirty="0" smtClean="0">
                <a:latin typeface="Times New Roman" pitchFamily="18" charset="0"/>
                <a:cs typeface="Times New Roman" pitchFamily="18" charset="0"/>
              </a:rPr>
              <a:t>	</a:t>
            </a:r>
            <a:r>
              <a:rPr lang="es-ES" sz="1600" dirty="0" err="1" smtClean="0">
                <a:latin typeface="Times New Roman" pitchFamily="18" charset="0"/>
                <a:cs typeface="Times New Roman" pitchFamily="18" charset="0"/>
              </a:rPr>
              <a:t>distL</a:t>
            </a:r>
            <a:r>
              <a:rPr lang="es-ES" sz="1600" dirty="0" smtClean="0">
                <a:latin typeface="Times New Roman" pitchFamily="18" charset="0"/>
                <a:cs typeface="Times New Roman" pitchFamily="18" charset="0"/>
              </a:rPr>
              <a:t>   </a:t>
            </a:r>
            <a:r>
              <a:rPr lang="es-ES" sz="1600" dirty="0" smtClean="0">
                <a:latin typeface="Times New Roman" pitchFamily="18" charset="0"/>
                <a:cs typeface="Times New Roman" pitchFamily="18" charset="0"/>
                <a:sym typeface="Wingdings" pitchFamily="2" charset="2"/>
              </a:rPr>
              <a:t>  </a:t>
            </a:r>
            <a:r>
              <a:rPr lang="es-ES" sz="1600" dirty="0" err="1" smtClean="0">
                <a:latin typeface="Times New Roman" pitchFamily="18" charset="0"/>
                <a:cs typeface="Times New Roman" pitchFamily="18" charset="0"/>
              </a:rPr>
              <a:t>ClosestPair</a:t>
            </a:r>
            <a:r>
              <a:rPr lang="es-ES" sz="1600" dirty="0" smtClean="0">
                <a:latin typeface="Times New Roman" pitchFamily="18" charset="0"/>
                <a:cs typeface="Times New Roman" pitchFamily="18" charset="0"/>
              </a:rPr>
              <a:t>(XL, Y L, n/2)</a:t>
            </a:r>
          </a:p>
          <a:p>
            <a:pPr>
              <a:buFont typeface="Wingdings 2" pitchFamily="18" charset="2"/>
              <a:buNone/>
            </a:pP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distR</a:t>
            </a:r>
            <a:r>
              <a:rPr lang="en-US" sz="16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sym typeface="Wingdings" pitchFamily="2" charset="2"/>
              </a:rPr>
              <a:t>  </a:t>
            </a:r>
            <a:r>
              <a:rPr lang="en-US" sz="1600" dirty="0" err="1" smtClean="0">
                <a:latin typeface="Times New Roman" pitchFamily="18" charset="0"/>
                <a:cs typeface="Times New Roman" pitchFamily="18" charset="0"/>
              </a:rPr>
              <a:t>ClosestPair</a:t>
            </a:r>
            <a:r>
              <a:rPr lang="en-US" sz="1600" dirty="0" smtClean="0">
                <a:latin typeface="Times New Roman" pitchFamily="18" charset="0"/>
                <a:cs typeface="Times New Roman" pitchFamily="18" charset="0"/>
              </a:rPr>
              <a:t>(XR, Y R, n/2)</a:t>
            </a:r>
          </a:p>
        </p:txBody>
      </p:sp>
      <p:sp>
        <p:nvSpPr>
          <p:cNvPr id="38915" name="Content Placeholder 2"/>
          <p:cNvSpPr txBox="1">
            <a:spLocks/>
          </p:cNvSpPr>
          <p:nvPr/>
        </p:nvSpPr>
        <p:spPr bwMode="auto">
          <a:xfrm>
            <a:off x="5181600" y="228600"/>
            <a:ext cx="4267200" cy="6629400"/>
          </a:xfrm>
          <a:prstGeom prst="rect">
            <a:avLst/>
          </a:prstGeom>
          <a:solidFill>
            <a:schemeClr val="bg1"/>
          </a:solidFill>
          <a:ln w="9525">
            <a:noFill/>
            <a:miter lim="800000"/>
            <a:headEnd/>
            <a:tailEnd/>
          </a:ln>
        </p:spPr>
        <p:txBody>
          <a:bodyPr/>
          <a:lstStyle/>
          <a:p>
            <a:pPr marL="365125" indent="-282575" eaLnBrk="0" hangingPunct="0">
              <a:spcBef>
                <a:spcPts val="600"/>
              </a:spcBef>
              <a:buClr>
                <a:schemeClr val="accent1"/>
              </a:buClr>
              <a:buSzPct val="80000"/>
              <a:buFont typeface="Wingdings 2" pitchFamily="18" charset="2"/>
              <a:buNone/>
            </a:pPr>
            <a:r>
              <a:rPr lang="en-US" sz="1600" dirty="0">
                <a:latin typeface="Times New Roman" pitchFamily="18" charset="0"/>
                <a:cs typeface="Times New Roman" pitchFamily="18" charset="0"/>
              </a:rPr>
              <a:t>// Combine</a:t>
            </a:r>
          </a:p>
          <a:p>
            <a:pPr marL="365125" indent="-282575" eaLnBrk="0" hangingPunct="0">
              <a:spcBef>
                <a:spcPts val="600"/>
              </a:spcBef>
              <a:buClr>
                <a:schemeClr val="accent1"/>
              </a:buClr>
              <a:buSzPct val="80000"/>
              <a:buFont typeface="Wingdings 2" pitchFamily="18" charset="2"/>
              <a:buNone/>
            </a:pPr>
            <a:r>
              <a:rPr lang="en-US" sz="1600" dirty="0" err="1">
                <a:latin typeface="Times New Roman" pitchFamily="18" charset="0"/>
                <a:cs typeface="Times New Roman" pitchFamily="18" charset="0"/>
              </a:rPr>
              <a:t>midPoint</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ptsByX</a:t>
            </a:r>
            <a:r>
              <a:rPr lang="en-US" sz="1600" dirty="0">
                <a:latin typeface="Times New Roman" pitchFamily="18" charset="0"/>
                <a:cs typeface="Times New Roman" pitchFamily="18" charset="0"/>
              </a:rPr>
              <a:t>[mid]</a:t>
            </a:r>
          </a:p>
          <a:p>
            <a:pPr marL="365125" indent="-282575" eaLnBrk="0" hangingPunct="0">
              <a:spcBef>
                <a:spcPts val="600"/>
              </a:spcBef>
              <a:buClr>
                <a:schemeClr val="accent1"/>
              </a:buClr>
              <a:buSzPct val="80000"/>
              <a:buFont typeface="Wingdings 2" pitchFamily="18" charset="2"/>
              <a:buNone/>
            </a:pPr>
            <a:r>
              <a:rPr lang="en-US" sz="1600" dirty="0" smtClean="0">
                <a:latin typeface="Times New Roman" pitchFamily="18" charset="0"/>
                <a:cs typeface="Times New Roman" pitchFamily="18" charset="0"/>
              </a:rPr>
              <a:t>d =   </a:t>
            </a:r>
            <a:r>
              <a:rPr lang="en-US" sz="1600" dirty="0">
                <a:latin typeface="Times New Roman" pitchFamily="18" charset="0"/>
                <a:cs typeface="Times New Roman" pitchFamily="18" charset="0"/>
              </a:rPr>
              <a:t>min(</a:t>
            </a:r>
            <a:r>
              <a:rPr lang="en-US" sz="1600" dirty="0" err="1">
                <a:latin typeface="Times New Roman" pitchFamily="18" charset="0"/>
                <a:cs typeface="Times New Roman" pitchFamily="18" charset="0"/>
              </a:rPr>
              <a:t>distL</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distR</a:t>
            </a:r>
            <a:r>
              <a:rPr lang="en-US" sz="1600" dirty="0">
                <a:latin typeface="Times New Roman" pitchFamily="18" charset="0"/>
                <a:cs typeface="Times New Roman" pitchFamily="18" charset="0"/>
              </a:rPr>
              <a:t>)</a:t>
            </a:r>
          </a:p>
          <a:p>
            <a:pPr marL="365125" indent="-282575" eaLnBrk="0" hangingPunct="0">
              <a:spcBef>
                <a:spcPts val="600"/>
              </a:spcBef>
              <a:buClr>
                <a:schemeClr val="accent1"/>
              </a:buClr>
              <a:buSzPct val="80000"/>
              <a:buFont typeface="Wingdings 2" pitchFamily="18" charset="2"/>
              <a:buNone/>
            </a:pPr>
            <a:r>
              <a:rPr lang="en-US" sz="1600" dirty="0">
                <a:latin typeface="Times New Roman" pitchFamily="18" charset="0"/>
                <a:cs typeface="Times New Roman" pitchFamily="18" charset="0"/>
              </a:rPr>
              <a:t>Construct array </a:t>
            </a:r>
            <a:r>
              <a:rPr lang="en-US" sz="1600" dirty="0" err="1">
                <a:latin typeface="Times New Roman" pitchFamily="18" charset="0"/>
                <a:cs typeface="Times New Roman" pitchFamily="18" charset="0"/>
              </a:rPr>
              <a:t>yStrip</a:t>
            </a:r>
            <a:r>
              <a:rPr lang="en-US" sz="1600" dirty="0">
                <a:latin typeface="Times New Roman" pitchFamily="18" charset="0"/>
                <a:cs typeface="Times New Roman" pitchFamily="18" charset="0"/>
              </a:rPr>
              <a:t>, in increasing y order,</a:t>
            </a:r>
          </a:p>
          <a:p>
            <a:pPr marL="365125" indent="-282575" eaLnBrk="0" hangingPunct="0">
              <a:spcBef>
                <a:spcPts val="600"/>
              </a:spcBef>
              <a:buClr>
                <a:schemeClr val="accent1"/>
              </a:buClr>
              <a:buSzPct val="80000"/>
              <a:buFont typeface="Wingdings 2" pitchFamily="18" charset="2"/>
              <a:buNone/>
            </a:pPr>
            <a:r>
              <a:rPr lang="en-US" sz="1600" dirty="0">
                <a:latin typeface="Times New Roman" pitchFamily="18" charset="0"/>
                <a:cs typeface="Times New Roman" pitchFamily="18" charset="0"/>
              </a:rPr>
              <a:t>	of all points p in </a:t>
            </a:r>
            <a:r>
              <a:rPr lang="en-US" sz="1600" dirty="0" err="1">
                <a:latin typeface="Times New Roman" pitchFamily="18" charset="0"/>
                <a:cs typeface="Times New Roman" pitchFamily="18" charset="0"/>
              </a:rPr>
              <a:t>ptsByY</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s.t</a:t>
            </a:r>
            <a:r>
              <a:rPr lang="en-US" sz="1600" dirty="0">
                <a:latin typeface="Times New Roman" pitchFamily="18" charset="0"/>
                <a:cs typeface="Times New Roman" pitchFamily="18" charset="0"/>
              </a:rPr>
              <a:t>. </a:t>
            </a:r>
          </a:p>
          <a:p>
            <a:pPr marL="365125" indent="-282575" eaLnBrk="0" hangingPunct="0">
              <a:spcBef>
                <a:spcPts val="600"/>
              </a:spcBef>
              <a:buClr>
                <a:schemeClr val="accent1"/>
              </a:buClr>
              <a:buSzPct val="80000"/>
              <a:buFont typeface="Wingdings 2" pitchFamily="18" charset="2"/>
              <a:buNone/>
            </a:pP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p.x</a:t>
            </a:r>
            <a:r>
              <a:rPr lang="en-US" sz="1600" dirty="0">
                <a:latin typeface="Times New Roman" pitchFamily="18" charset="0"/>
                <a:cs typeface="Times New Roman" pitchFamily="18" charset="0"/>
              </a:rPr>
              <a:t> − </a:t>
            </a:r>
            <a:r>
              <a:rPr lang="en-US" sz="1600" dirty="0" err="1">
                <a:latin typeface="Times New Roman" pitchFamily="18" charset="0"/>
                <a:cs typeface="Times New Roman" pitchFamily="18" charset="0"/>
              </a:rPr>
              <a:t>midPoint.x</a:t>
            </a:r>
            <a:r>
              <a:rPr lang="en-US" sz="1600" dirty="0">
                <a:latin typeface="Times New Roman" pitchFamily="18" charset="0"/>
                <a:cs typeface="Times New Roman" pitchFamily="18" charset="0"/>
              </a:rPr>
              <a:t>| &lt; </a:t>
            </a:r>
            <a:r>
              <a:rPr lang="en-US" sz="1600" dirty="0" smtClean="0">
                <a:latin typeface="Times New Roman" pitchFamily="18" charset="0"/>
                <a:cs typeface="Times New Roman" pitchFamily="18" charset="0"/>
              </a:rPr>
              <a:t>d </a:t>
            </a:r>
            <a:endParaRPr lang="en-US" sz="1600" dirty="0">
              <a:latin typeface="Times New Roman" pitchFamily="18" charset="0"/>
              <a:cs typeface="Times New Roman" pitchFamily="18" charset="0"/>
            </a:endParaRPr>
          </a:p>
          <a:p>
            <a:pPr marL="365125" indent="-282575" eaLnBrk="0" hangingPunct="0">
              <a:spcBef>
                <a:spcPts val="600"/>
              </a:spcBef>
              <a:buClr>
                <a:schemeClr val="accent1"/>
              </a:buClr>
              <a:buSzPct val="80000"/>
              <a:buFont typeface="Wingdings 2" pitchFamily="18" charset="2"/>
              <a:buNone/>
            </a:pPr>
            <a:endParaRPr lang="en-US" sz="1600" dirty="0">
              <a:latin typeface="Times New Roman" pitchFamily="18" charset="0"/>
              <a:cs typeface="Times New Roman" pitchFamily="18" charset="0"/>
            </a:endParaRPr>
          </a:p>
          <a:p>
            <a:pPr marL="365125" indent="-282575" eaLnBrk="0" hangingPunct="0">
              <a:spcBef>
                <a:spcPts val="600"/>
              </a:spcBef>
              <a:buClr>
                <a:schemeClr val="accent1"/>
              </a:buClr>
              <a:buSzPct val="80000"/>
              <a:buFont typeface="Wingdings 2" pitchFamily="18" charset="2"/>
              <a:buNone/>
            </a:pPr>
            <a:r>
              <a:rPr lang="en-US" sz="1600" u="sng" dirty="0">
                <a:latin typeface="Times New Roman" pitchFamily="18" charset="0"/>
                <a:cs typeface="Times New Roman" pitchFamily="18" charset="0"/>
              </a:rPr>
              <a:t>// Check  </a:t>
            </a:r>
            <a:r>
              <a:rPr lang="en-US" sz="1600" u="sng" dirty="0" err="1">
                <a:latin typeface="Times New Roman" pitchFamily="18" charset="0"/>
                <a:cs typeface="Times New Roman" pitchFamily="18" charset="0"/>
              </a:rPr>
              <a:t>yStrip</a:t>
            </a:r>
            <a:r>
              <a:rPr lang="en-US" sz="1600" dirty="0">
                <a:latin typeface="Times New Roman" pitchFamily="18" charset="0"/>
                <a:cs typeface="Times New Roman" pitchFamily="18" charset="0"/>
              </a:rPr>
              <a:t> </a:t>
            </a:r>
          </a:p>
          <a:p>
            <a:pPr marL="365125" indent="-282575" eaLnBrk="0" hangingPunct="0">
              <a:spcBef>
                <a:spcPts val="600"/>
              </a:spcBef>
              <a:buClr>
                <a:schemeClr val="accent1"/>
              </a:buClr>
              <a:buSzPct val="80000"/>
              <a:buFont typeface="Wingdings 2" pitchFamily="18" charset="2"/>
              <a:buNone/>
            </a:pPr>
            <a:r>
              <a:rPr lang="en-US" sz="1600" dirty="0" err="1">
                <a:latin typeface="Times New Roman" pitchFamily="18" charset="0"/>
                <a:cs typeface="Times New Roman" pitchFamily="18" charset="0"/>
              </a:rPr>
              <a:t>minDist</a:t>
            </a:r>
            <a:r>
              <a:rPr lang="en-US" sz="1600" dirty="0">
                <a:latin typeface="Times New Roman" pitchFamily="18" charset="0"/>
                <a:cs typeface="Times New Roman" pitchFamily="18" charset="0"/>
              </a:rPr>
              <a:t>  </a:t>
            </a:r>
            <a:r>
              <a:rPr lang="en-US" sz="1600" dirty="0">
                <a:latin typeface="Times New Roman" pitchFamily="18" charset="0"/>
                <a:cs typeface="Times New Roman" pitchFamily="18" charset="0"/>
                <a:sym typeface="Wingdings" pitchFamily="2" charset="2"/>
              </a:rPr>
              <a:t> </a:t>
            </a: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d</a:t>
            </a:r>
            <a:endParaRPr lang="en-US" sz="1600" dirty="0">
              <a:latin typeface="Times New Roman" pitchFamily="18" charset="0"/>
              <a:cs typeface="Times New Roman" pitchFamily="18" charset="0"/>
            </a:endParaRPr>
          </a:p>
          <a:p>
            <a:pPr marL="365125" indent="-282575" eaLnBrk="0" hangingPunct="0">
              <a:spcBef>
                <a:spcPts val="600"/>
              </a:spcBef>
              <a:buClr>
                <a:schemeClr val="accent1"/>
              </a:buClr>
              <a:buSzPct val="80000"/>
              <a:buFont typeface="Wingdings 2" pitchFamily="18" charset="2"/>
              <a:buNone/>
            </a:pPr>
            <a:r>
              <a:rPr lang="en-US" sz="1600" dirty="0">
                <a:latin typeface="Times New Roman" pitchFamily="18" charset="0"/>
                <a:cs typeface="Times New Roman" pitchFamily="18" charset="0"/>
              </a:rPr>
              <a:t>for (j</a:t>
            </a:r>
            <a:r>
              <a:rPr lang="en-US" sz="1600" dirty="0">
                <a:latin typeface="Times New Roman" pitchFamily="18" charset="0"/>
                <a:cs typeface="Times New Roman" pitchFamily="18" charset="0"/>
                <a:sym typeface="Wingdings" pitchFamily="2" charset="2"/>
              </a:rPr>
              <a:t></a:t>
            </a:r>
            <a:r>
              <a:rPr lang="en-US" sz="1600" dirty="0">
                <a:latin typeface="Times New Roman" pitchFamily="18" charset="0"/>
                <a:cs typeface="Times New Roman" pitchFamily="18" charset="0"/>
              </a:rPr>
              <a:t> 0; j ≤ </a:t>
            </a:r>
            <a:r>
              <a:rPr lang="en-US" sz="1600" dirty="0" err="1">
                <a:latin typeface="Times New Roman" pitchFamily="18" charset="0"/>
                <a:cs typeface="Times New Roman" pitchFamily="18" charset="0"/>
              </a:rPr>
              <a:t>yStrip.length</a:t>
            </a:r>
            <a:r>
              <a:rPr lang="en-US" sz="1600" dirty="0">
                <a:latin typeface="Times New Roman" pitchFamily="18" charset="0"/>
                <a:cs typeface="Times New Roman" pitchFamily="18" charset="0"/>
              </a:rPr>
              <a:t> − 2; j++) {</a:t>
            </a:r>
          </a:p>
          <a:p>
            <a:pPr marL="365125" indent="-282575" eaLnBrk="0" hangingPunct="0">
              <a:spcBef>
                <a:spcPts val="600"/>
              </a:spcBef>
              <a:buClr>
                <a:schemeClr val="accent1"/>
              </a:buClr>
              <a:buSzPct val="80000"/>
              <a:buFont typeface="Wingdings 2" pitchFamily="18" charset="2"/>
              <a:buNone/>
            </a:pPr>
            <a:r>
              <a:rPr lang="en-US" sz="1600" dirty="0">
                <a:latin typeface="Times New Roman" pitchFamily="18" charset="0"/>
                <a:cs typeface="Times New Roman" pitchFamily="18" charset="0"/>
              </a:rPr>
              <a:t>	k </a:t>
            </a:r>
            <a:r>
              <a:rPr lang="en-US" sz="1600" dirty="0">
                <a:latin typeface="Times New Roman" pitchFamily="18" charset="0"/>
                <a:cs typeface="Times New Roman" pitchFamily="18" charset="0"/>
                <a:sym typeface="Wingdings" pitchFamily="2" charset="2"/>
              </a:rPr>
              <a:t></a:t>
            </a:r>
            <a:r>
              <a:rPr lang="en-US" sz="1600" dirty="0">
                <a:latin typeface="Times New Roman" pitchFamily="18" charset="0"/>
                <a:cs typeface="Times New Roman" pitchFamily="18" charset="0"/>
              </a:rPr>
              <a:t>  j + 1</a:t>
            </a:r>
          </a:p>
          <a:p>
            <a:pPr marL="365125" indent="-282575" eaLnBrk="0" hangingPunct="0">
              <a:spcBef>
                <a:spcPts val="600"/>
              </a:spcBef>
              <a:buClr>
                <a:schemeClr val="accent1"/>
              </a:buClr>
              <a:buSzPct val="80000"/>
              <a:buFont typeface="Wingdings 2" pitchFamily="18" charset="2"/>
              <a:buNone/>
            </a:pPr>
            <a:r>
              <a:rPr lang="en-US" sz="1600" dirty="0">
                <a:latin typeface="Times New Roman" pitchFamily="18" charset="0"/>
                <a:cs typeface="Times New Roman" pitchFamily="18" charset="0"/>
              </a:rPr>
              <a:t>	while (k  </a:t>
            </a:r>
            <a:r>
              <a:rPr lang="en-US" sz="1600" dirty="0" err="1">
                <a:latin typeface="Times New Roman" pitchFamily="18" charset="0"/>
                <a:cs typeface="Times New Roman" pitchFamily="18" charset="0"/>
              </a:rPr>
              <a:t>yStrip.length</a:t>
            </a:r>
            <a:r>
              <a:rPr lang="en-US" sz="1600" dirty="0">
                <a:latin typeface="Times New Roman" pitchFamily="18" charset="0"/>
                <a:cs typeface="Times New Roman" pitchFamily="18" charset="0"/>
              </a:rPr>
              <a:t> − 1 and </a:t>
            </a:r>
          </a:p>
          <a:p>
            <a:pPr marL="365125" indent="-282575" eaLnBrk="0" hangingPunct="0">
              <a:spcBef>
                <a:spcPts val="600"/>
              </a:spcBef>
              <a:buClr>
                <a:schemeClr val="accent1"/>
              </a:buClr>
              <a:buSzPct val="80000"/>
              <a:buFont typeface="Wingdings 2" pitchFamily="18" charset="2"/>
              <a:buNone/>
            </a:pP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yStrip</a:t>
            </a:r>
            <a:r>
              <a:rPr lang="en-US" sz="1600" dirty="0">
                <a:latin typeface="Times New Roman" pitchFamily="18" charset="0"/>
                <a:cs typeface="Times New Roman" pitchFamily="18" charset="0"/>
              </a:rPr>
              <a:t>[k].y − </a:t>
            </a:r>
            <a:r>
              <a:rPr lang="en-US" sz="1600" dirty="0" err="1">
                <a:latin typeface="Times New Roman" pitchFamily="18" charset="0"/>
                <a:cs typeface="Times New Roman" pitchFamily="18" charset="0"/>
              </a:rPr>
              <a:t>yStrip</a:t>
            </a:r>
            <a:r>
              <a:rPr lang="en-US" sz="1600" dirty="0">
                <a:latin typeface="Times New Roman" pitchFamily="18" charset="0"/>
                <a:cs typeface="Times New Roman" pitchFamily="18" charset="0"/>
              </a:rPr>
              <a:t>[j].y &lt; </a:t>
            </a:r>
            <a:r>
              <a:rPr lang="en-US" sz="1600" dirty="0" err="1">
                <a:latin typeface="Times New Roman" pitchFamily="18" charset="0"/>
                <a:cs typeface="Times New Roman" pitchFamily="18" charset="0"/>
              </a:rPr>
              <a:t>lrDist</a:t>
            </a:r>
            <a:r>
              <a:rPr lang="en-US" sz="1600" dirty="0">
                <a:latin typeface="Times New Roman" pitchFamily="18" charset="0"/>
                <a:cs typeface="Times New Roman" pitchFamily="18" charset="0"/>
              </a:rPr>
              <a:t>) {</a:t>
            </a:r>
          </a:p>
          <a:p>
            <a:pPr marL="365125" indent="-282575" eaLnBrk="0" hangingPunct="0">
              <a:spcBef>
                <a:spcPts val="600"/>
              </a:spcBef>
              <a:buClr>
                <a:schemeClr val="accent1"/>
              </a:buClr>
              <a:buSzPct val="80000"/>
              <a:buFont typeface="Wingdings 2" pitchFamily="18" charset="2"/>
              <a:buNone/>
            </a:pPr>
            <a:r>
              <a:rPr lang="en-US" sz="1600" dirty="0">
                <a:latin typeface="Times New Roman" pitchFamily="18" charset="0"/>
                <a:cs typeface="Times New Roman" pitchFamily="18" charset="0"/>
              </a:rPr>
              <a:t>	d  </a:t>
            </a:r>
            <a:r>
              <a:rPr lang="en-US" sz="1600" dirty="0">
                <a:latin typeface="Times New Roman" pitchFamily="18" charset="0"/>
                <a:cs typeface="Times New Roman" pitchFamily="18" charset="0"/>
                <a:sym typeface="Wingdings" pitchFamily="2" charset="2"/>
              </a:rPr>
              <a:t></a:t>
            </a:r>
            <a:r>
              <a:rPr lang="en-US" sz="1600" dirty="0">
                <a:latin typeface="Times New Roman" pitchFamily="18" charset="0"/>
                <a:cs typeface="Times New Roman" pitchFamily="18" charset="0"/>
              </a:rPr>
              <a:t> distance(</a:t>
            </a:r>
            <a:r>
              <a:rPr lang="en-US" sz="1600" dirty="0" err="1">
                <a:latin typeface="Times New Roman" pitchFamily="18" charset="0"/>
                <a:cs typeface="Times New Roman" pitchFamily="18" charset="0"/>
              </a:rPr>
              <a:t>yStrip</a:t>
            </a:r>
            <a:r>
              <a:rPr lang="en-US" sz="1600" dirty="0">
                <a:latin typeface="Times New Roman" pitchFamily="18" charset="0"/>
                <a:cs typeface="Times New Roman" pitchFamily="18" charset="0"/>
              </a:rPr>
              <a:t>[j], </a:t>
            </a:r>
            <a:r>
              <a:rPr lang="en-US" sz="1600" dirty="0" err="1">
                <a:latin typeface="Times New Roman" pitchFamily="18" charset="0"/>
                <a:cs typeface="Times New Roman" pitchFamily="18" charset="0"/>
              </a:rPr>
              <a:t>yStrip</a:t>
            </a:r>
            <a:r>
              <a:rPr lang="en-US" sz="1600" dirty="0">
                <a:latin typeface="Times New Roman" pitchFamily="18" charset="0"/>
                <a:cs typeface="Times New Roman" pitchFamily="18" charset="0"/>
              </a:rPr>
              <a:t>[k])</a:t>
            </a:r>
          </a:p>
          <a:p>
            <a:pPr marL="365125" indent="-282575" eaLnBrk="0" hangingPunct="0">
              <a:spcBef>
                <a:spcPts val="600"/>
              </a:spcBef>
              <a:buClr>
                <a:schemeClr val="accent1"/>
              </a:buClr>
              <a:buSzPct val="80000"/>
              <a:buFont typeface="Wingdings 2" pitchFamily="18" charset="2"/>
              <a:buNone/>
            </a:pP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minDist</a:t>
            </a:r>
            <a:r>
              <a:rPr lang="en-US" sz="1600" dirty="0">
                <a:latin typeface="Times New Roman" pitchFamily="18" charset="0"/>
                <a:cs typeface="Times New Roman" pitchFamily="18" charset="0"/>
              </a:rPr>
              <a:t>  </a:t>
            </a:r>
            <a:r>
              <a:rPr lang="en-US" sz="1600" dirty="0">
                <a:latin typeface="Times New Roman" pitchFamily="18" charset="0"/>
                <a:cs typeface="Times New Roman" pitchFamily="18" charset="0"/>
                <a:sym typeface="Wingdings" pitchFamily="2" charset="2"/>
              </a:rPr>
              <a:t></a:t>
            </a:r>
            <a:r>
              <a:rPr lang="en-US" sz="1600" dirty="0">
                <a:latin typeface="Times New Roman" pitchFamily="18" charset="0"/>
                <a:cs typeface="Times New Roman" pitchFamily="18" charset="0"/>
              </a:rPr>
              <a:t> min(</a:t>
            </a:r>
            <a:r>
              <a:rPr lang="en-US" sz="1600" dirty="0" err="1">
                <a:latin typeface="Times New Roman" pitchFamily="18" charset="0"/>
                <a:cs typeface="Times New Roman" pitchFamily="18" charset="0"/>
              </a:rPr>
              <a:t>minDist</a:t>
            </a:r>
            <a:r>
              <a:rPr lang="en-US" sz="1600" dirty="0">
                <a:latin typeface="Times New Roman" pitchFamily="18" charset="0"/>
                <a:cs typeface="Times New Roman" pitchFamily="18" charset="0"/>
              </a:rPr>
              <a:t>, d)</a:t>
            </a:r>
          </a:p>
          <a:p>
            <a:pPr marL="365125" indent="-282575" eaLnBrk="0" hangingPunct="0">
              <a:spcBef>
                <a:spcPts val="600"/>
              </a:spcBef>
              <a:buClr>
                <a:schemeClr val="accent1"/>
              </a:buClr>
              <a:buSzPct val="80000"/>
              <a:buFont typeface="Wingdings 2" pitchFamily="18" charset="2"/>
              <a:buNone/>
            </a:pPr>
            <a:r>
              <a:rPr lang="en-US" sz="1600" dirty="0">
                <a:latin typeface="Times New Roman" pitchFamily="18" charset="0"/>
                <a:cs typeface="Times New Roman" pitchFamily="18" charset="0"/>
              </a:rPr>
              <a:t>	k++</a:t>
            </a:r>
          </a:p>
          <a:p>
            <a:pPr marL="365125" indent="-282575" eaLnBrk="0" hangingPunct="0">
              <a:spcBef>
                <a:spcPts val="600"/>
              </a:spcBef>
              <a:buClr>
                <a:schemeClr val="accent1"/>
              </a:buClr>
              <a:buSzPct val="80000"/>
              <a:buFont typeface="Wingdings 2" pitchFamily="18" charset="2"/>
              <a:buNone/>
            </a:pPr>
            <a:r>
              <a:rPr lang="en-US" sz="1600" dirty="0">
                <a:latin typeface="Times New Roman" pitchFamily="18" charset="0"/>
                <a:cs typeface="Times New Roman" pitchFamily="18" charset="0"/>
              </a:rPr>
              <a:t>	}</a:t>
            </a:r>
          </a:p>
          <a:p>
            <a:pPr marL="365125" indent="-282575" eaLnBrk="0" hangingPunct="0">
              <a:spcBef>
                <a:spcPts val="600"/>
              </a:spcBef>
              <a:buClr>
                <a:schemeClr val="accent1"/>
              </a:buClr>
              <a:buSzPct val="80000"/>
              <a:buFont typeface="Wingdings 2" pitchFamily="18" charset="2"/>
              <a:buNone/>
            </a:pPr>
            <a:r>
              <a:rPr lang="en-US" sz="1600" dirty="0">
                <a:latin typeface="Times New Roman" pitchFamily="18" charset="0"/>
                <a:cs typeface="Times New Roman" pitchFamily="18" charset="0"/>
              </a:rPr>
              <a:t>}</a:t>
            </a:r>
          </a:p>
          <a:p>
            <a:pPr marL="365125" indent="-282575" eaLnBrk="0" hangingPunct="0">
              <a:spcBef>
                <a:spcPts val="600"/>
              </a:spcBef>
              <a:buClr>
                <a:schemeClr val="accent1"/>
              </a:buClr>
              <a:buSzPct val="80000"/>
              <a:buFont typeface="Wingdings 2" pitchFamily="18" charset="2"/>
              <a:buNone/>
            </a:pPr>
            <a:r>
              <a:rPr lang="en-US" sz="1600" dirty="0">
                <a:latin typeface="Times New Roman" pitchFamily="18" charset="0"/>
                <a:cs typeface="Times New Roman" pitchFamily="18" charset="0"/>
              </a:rPr>
              <a:t>return </a:t>
            </a:r>
            <a:r>
              <a:rPr lang="en-US" sz="1600" dirty="0" err="1">
                <a:latin typeface="Times New Roman" pitchFamily="18" charset="0"/>
                <a:cs typeface="Times New Roman" pitchFamily="18" charset="0"/>
              </a:rPr>
              <a:t>minDist</a:t>
            </a:r>
            <a:endParaRPr lang="en-US" sz="1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14600"/>
            <a:ext cx="8229600" cy="1143000"/>
          </a:xfrm>
        </p:spPr>
        <p:txBody>
          <a:bodyPr/>
          <a:lstStyle/>
          <a:p>
            <a:r>
              <a:rPr lang="en-US" b="1" dirty="0" smtClean="0"/>
              <a:t>T(n) = 2T(n/2) + O(n</a:t>
            </a:r>
            <a:r>
              <a:rPr lang="en-US" b="1" dirty="0" smtClean="0"/>
              <a:t>) = O(n log n)</a:t>
            </a:r>
            <a:endParaRPr lang="en-US"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9" name="Rectangle 3"/>
          <p:cNvSpPr>
            <a:spLocks noGrp="1" noChangeArrowheads="1"/>
          </p:cNvSpPr>
          <p:nvPr>
            <p:ph type="body" idx="1"/>
          </p:nvPr>
        </p:nvSpPr>
        <p:spPr>
          <a:xfrm>
            <a:off x="685800" y="762000"/>
            <a:ext cx="7772400" cy="5410200"/>
          </a:xfrm>
        </p:spPr>
        <p:txBody>
          <a:bodyPr/>
          <a:lstStyle/>
          <a:p>
            <a:pPr algn="ctr">
              <a:buNone/>
            </a:pPr>
            <a:r>
              <a:rPr lang="en-US" sz="4000" b="1" dirty="0" smtClean="0"/>
              <a:t>Tiling: Trivial Case (n = 1)</a:t>
            </a:r>
          </a:p>
          <a:p>
            <a:pPr>
              <a:buNone/>
            </a:pPr>
            <a:endParaRPr lang="en-US" sz="2800" dirty="0" smtClean="0"/>
          </a:p>
          <a:p>
            <a:pPr>
              <a:buNone/>
            </a:pPr>
            <a:r>
              <a:rPr lang="en-US" sz="2800" dirty="0" smtClean="0"/>
              <a:t>Trivial case (n = 1): tiling a 2x2 board with a hole:</a:t>
            </a:r>
          </a:p>
          <a:p>
            <a:pPr>
              <a:buNone/>
            </a:pPr>
            <a:endParaRPr lang="en-US" sz="2800" dirty="0" smtClean="0"/>
          </a:p>
          <a:p>
            <a:pPr>
              <a:buNone/>
            </a:pPr>
            <a:endParaRPr lang="en-US" sz="2800" dirty="0"/>
          </a:p>
          <a:p>
            <a:pPr>
              <a:buNone/>
            </a:pPr>
            <a:endParaRPr lang="en-US" sz="2800" dirty="0" smtClean="0"/>
          </a:p>
          <a:p>
            <a:pPr>
              <a:buNone/>
            </a:pPr>
            <a:endParaRPr lang="en-US" sz="2800" dirty="0"/>
          </a:p>
        </p:txBody>
      </p:sp>
      <p:grpSp>
        <p:nvGrpSpPr>
          <p:cNvPr id="2" name="Group 12"/>
          <p:cNvGrpSpPr>
            <a:grpSpLocks/>
          </p:cNvGrpSpPr>
          <p:nvPr/>
        </p:nvGrpSpPr>
        <p:grpSpPr bwMode="auto">
          <a:xfrm>
            <a:off x="5562600" y="3124200"/>
            <a:ext cx="1498600" cy="1219200"/>
            <a:chOff x="793" y="1242"/>
            <a:chExt cx="464" cy="466"/>
          </a:xfrm>
        </p:grpSpPr>
        <p:sp>
          <p:nvSpPr>
            <p:cNvPr id="4" name="Rectangle 13"/>
            <p:cNvSpPr>
              <a:spLocks noChangeArrowheads="1"/>
            </p:cNvSpPr>
            <p:nvPr/>
          </p:nvSpPr>
          <p:spPr bwMode="auto">
            <a:xfrm>
              <a:off x="798" y="1477"/>
              <a:ext cx="227" cy="227"/>
            </a:xfrm>
            <a:prstGeom prst="rect">
              <a:avLst/>
            </a:prstGeom>
            <a:solidFill>
              <a:schemeClr val="accent1"/>
            </a:solidFill>
            <a:ln w="12700">
              <a:noFill/>
              <a:miter lim="800000"/>
              <a:headEnd/>
              <a:tailEnd/>
            </a:ln>
          </p:spPr>
          <p:txBody>
            <a:bodyPr wrap="none" anchor="ctr"/>
            <a:lstStyle/>
            <a:p>
              <a:endParaRPr lang="en-US"/>
            </a:p>
          </p:txBody>
        </p:sp>
        <p:sp>
          <p:nvSpPr>
            <p:cNvPr id="5" name="Rectangle 14"/>
            <p:cNvSpPr>
              <a:spLocks noChangeArrowheads="1"/>
            </p:cNvSpPr>
            <p:nvPr/>
          </p:nvSpPr>
          <p:spPr bwMode="auto">
            <a:xfrm>
              <a:off x="797" y="1242"/>
              <a:ext cx="227" cy="227"/>
            </a:xfrm>
            <a:prstGeom prst="rect">
              <a:avLst/>
            </a:prstGeom>
            <a:solidFill>
              <a:schemeClr val="accent1"/>
            </a:solidFill>
            <a:ln w="12700">
              <a:noFill/>
              <a:miter lim="800000"/>
              <a:headEnd/>
              <a:tailEnd/>
            </a:ln>
          </p:spPr>
          <p:txBody>
            <a:bodyPr wrap="none" anchor="ctr"/>
            <a:lstStyle/>
            <a:p>
              <a:endParaRPr lang="en-US"/>
            </a:p>
          </p:txBody>
        </p:sp>
        <p:sp>
          <p:nvSpPr>
            <p:cNvPr id="6" name="Rectangle 15"/>
            <p:cNvSpPr>
              <a:spLocks noChangeArrowheads="1"/>
            </p:cNvSpPr>
            <p:nvPr/>
          </p:nvSpPr>
          <p:spPr bwMode="auto">
            <a:xfrm>
              <a:off x="1030" y="1477"/>
              <a:ext cx="227" cy="227"/>
            </a:xfrm>
            <a:prstGeom prst="rect">
              <a:avLst/>
            </a:prstGeom>
            <a:solidFill>
              <a:schemeClr val="accent1"/>
            </a:solidFill>
            <a:ln w="12700">
              <a:noFill/>
              <a:miter lim="800000"/>
              <a:headEnd/>
              <a:tailEnd/>
            </a:ln>
          </p:spPr>
          <p:txBody>
            <a:bodyPr wrap="none" anchor="ctr"/>
            <a:lstStyle/>
            <a:p>
              <a:endParaRPr lang="en-US"/>
            </a:p>
          </p:txBody>
        </p:sp>
        <p:sp>
          <p:nvSpPr>
            <p:cNvPr id="7" name="Line 16"/>
            <p:cNvSpPr>
              <a:spLocks noChangeShapeType="1"/>
            </p:cNvSpPr>
            <p:nvPr/>
          </p:nvSpPr>
          <p:spPr bwMode="auto">
            <a:xfrm flipV="1">
              <a:off x="798" y="1242"/>
              <a:ext cx="0" cy="462"/>
            </a:xfrm>
            <a:prstGeom prst="line">
              <a:avLst/>
            </a:prstGeom>
            <a:noFill/>
            <a:ln w="19050">
              <a:solidFill>
                <a:schemeClr val="tx1"/>
              </a:solidFill>
              <a:miter lim="800000"/>
              <a:headEnd/>
              <a:tailEnd/>
            </a:ln>
          </p:spPr>
          <p:txBody>
            <a:bodyPr wrap="none"/>
            <a:lstStyle/>
            <a:p>
              <a:endParaRPr lang="en-US"/>
            </a:p>
          </p:txBody>
        </p:sp>
        <p:sp>
          <p:nvSpPr>
            <p:cNvPr id="8" name="Line 17"/>
            <p:cNvSpPr>
              <a:spLocks noChangeShapeType="1"/>
            </p:cNvSpPr>
            <p:nvPr/>
          </p:nvSpPr>
          <p:spPr bwMode="auto">
            <a:xfrm rot="16200000" flipV="1">
              <a:off x="1024" y="1473"/>
              <a:ext cx="0" cy="462"/>
            </a:xfrm>
            <a:prstGeom prst="line">
              <a:avLst/>
            </a:prstGeom>
            <a:noFill/>
            <a:ln w="19050">
              <a:solidFill>
                <a:schemeClr val="tx1"/>
              </a:solidFill>
              <a:miter lim="800000"/>
              <a:headEnd/>
              <a:tailEnd/>
            </a:ln>
          </p:spPr>
          <p:txBody>
            <a:bodyPr wrap="none"/>
            <a:lstStyle/>
            <a:p>
              <a:endParaRPr lang="en-US"/>
            </a:p>
          </p:txBody>
        </p:sp>
        <p:sp>
          <p:nvSpPr>
            <p:cNvPr id="9" name="Line 18"/>
            <p:cNvSpPr>
              <a:spLocks noChangeShapeType="1"/>
            </p:cNvSpPr>
            <p:nvPr/>
          </p:nvSpPr>
          <p:spPr bwMode="auto">
            <a:xfrm rot="16200000" flipV="1">
              <a:off x="909" y="1126"/>
              <a:ext cx="0" cy="231"/>
            </a:xfrm>
            <a:prstGeom prst="line">
              <a:avLst/>
            </a:prstGeom>
            <a:noFill/>
            <a:ln w="19050">
              <a:solidFill>
                <a:schemeClr val="tx1"/>
              </a:solidFill>
              <a:miter lim="800000"/>
              <a:headEnd/>
              <a:tailEnd/>
            </a:ln>
          </p:spPr>
          <p:txBody>
            <a:bodyPr wrap="none"/>
            <a:lstStyle/>
            <a:p>
              <a:endParaRPr lang="en-US"/>
            </a:p>
          </p:txBody>
        </p:sp>
        <p:sp>
          <p:nvSpPr>
            <p:cNvPr id="10" name="Line 19"/>
            <p:cNvSpPr>
              <a:spLocks noChangeShapeType="1"/>
            </p:cNvSpPr>
            <p:nvPr/>
          </p:nvSpPr>
          <p:spPr bwMode="auto">
            <a:xfrm rot="10800000" flipV="1">
              <a:off x="1024" y="1246"/>
              <a:ext cx="0" cy="231"/>
            </a:xfrm>
            <a:prstGeom prst="line">
              <a:avLst/>
            </a:prstGeom>
            <a:noFill/>
            <a:ln w="19050">
              <a:solidFill>
                <a:schemeClr val="tx1"/>
              </a:solidFill>
              <a:miter lim="800000"/>
              <a:headEnd/>
              <a:tailEnd/>
            </a:ln>
          </p:spPr>
          <p:txBody>
            <a:bodyPr wrap="none"/>
            <a:lstStyle/>
            <a:p>
              <a:endParaRPr lang="en-US"/>
            </a:p>
          </p:txBody>
        </p:sp>
        <p:sp>
          <p:nvSpPr>
            <p:cNvPr id="11" name="Line 20"/>
            <p:cNvSpPr>
              <a:spLocks noChangeShapeType="1"/>
            </p:cNvSpPr>
            <p:nvPr/>
          </p:nvSpPr>
          <p:spPr bwMode="auto">
            <a:xfrm rot="16200000" flipV="1">
              <a:off x="1140" y="1353"/>
              <a:ext cx="0" cy="231"/>
            </a:xfrm>
            <a:prstGeom prst="line">
              <a:avLst/>
            </a:prstGeom>
            <a:noFill/>
            <a:ln w="19050">
              <a:solidFill>
                <a:schemeClr val="tx1"/>
              </a:solidFill>
              <a:miter lim="800000"/>
              <a:headEnd/>
              <a:tailEnd/>
            </a:ln>
          </p:spPr>
          <p:txBody>
            <a:bodyPr wrap="none"/>
            <a:lstStyle/>
            <a:p>
              <a:endParaRPr lang="en-US"/>
            </a:p>
          </p:txBody>
        </p:sp>
        <p:sp>
          <p:nvSpPr>
            <p:cNvPr id="12" name="Line 21"/>
            <p:cNvSpPr>
              <a:spLocks noChangeShapeType="1"/>
            </p:cNvSpPr>
            <p:nvPr/>
          </p:nvSpPr>
          <p:spPr bwMode="auto">
            <a:xfrm rot="10800000" flipV="1">
              <a:off x="1257" y="1477"/>
              <a:ext cx="0" cy="231"/>
            </a:xfrm>
            <a:prstGeom prst="line">
              <a:avLst/>
            </a:prstGeom>
            <a:noFill/>
            <a:ln w="19050">
              <a:solidFill>
                <a:schemeClr val="tx1"/>
              </a:solidFill>
              <a:miter lim="800000"/>
              <a:headEnd/>
              <a:tailEnd/>
            </a:ln>
          </p:spPr>
          <p:txBody>
            <a:bodyPr wrap="none"/>
            <a:lstStyle/>
            <a:p>
              <a:endParaRPr lang="en-US"/>
            </a:p>
          </p:txBody>
        </p:sp>
      </p:grpSp>
      <p:grpSp>
        <p:nvGrpSpPr>
          <p:cNvPr id="3" name="Group 22"/>
          <p:cNvGrpSpPr>
            <a:grpSpLocks/>
          </p:cNvGrpSpPr>
          <p:nvPr/>
        </p:nvGrpSpPr>
        <p:grpSpPr bwMode="auto">
          <a:xfrm rot="-5400000">
            <a:off x="1409701" y="3009901"/>
            <a:ext cx="1219200" cy="1600198"/>
            <a:chOff x="793" y="1242"/>
            <a:chExt cx="464" cy="466"/>
          </a:xfrm>
        </p:grpSpPr>
        <p:sp>
          <p:nvSpPr>
            <p:cNvPr id="14" name="Rectangle 23"/>
            <p:cNvSpPr>
              <a:spLocks noChangeArrowheads="1"/>
            </p:cNvSpPr>
            <p:nvPr/>
          </p:nvSpPr>
          <p:spPr bwMode="auto">
            <a:xfrm>
              <a:off x="798" y="1477"/>
              <a:ext cx="227" cy="227"/>
            </a:xfrm>
            <a:prstGeom prst="rect">
              <a:avLst/>
            </a:prstGeom>
            <a:solidFill>
              <a:schemeClr val="accent1"/>
            </a:solidFill>
            <a:ln w="12700">
              <a:noFill/>
              <a:miter lim="800000"/>
              <a:headEnd/>
              <a:tailEnd/>
            </a:ln>
          </p:spPr>
          <p:txBody>
            <a:bodyPr wrap="none" anchor="ctr"/>
            <a:lstStyle/>
            <a:p>
              <a:endParaRPr lang="en-US"/>
            </a:p>
          </p:txBody>
        </p:sp>
        <p:sp>
          <p:nvSpPr>
            <p:cNvPr id="15" name="Rectangle 24"/>
            <p:cNvSpPr>
              <a:spLocks noChangeArrowheads="1"/>
            </p:cNvSpPr>
            <p:nvPr/>
          </p:nvSpPr>
          <p:spPr bwMode="auto">
            <a:xfrm>
              <a:off x="797" y="1242"/>
              <a:ext cx="227" cy="227"/>
            </a:xfrm>
            <a:prstGeom prst="rect">
              <a:avLst/>
            </a:prstGeom>
            <a:solidFill>
              <a:schemeClr val="accent1"/>
            </a:solidFill>
            <a:ln w="12700">
              <a:noFill/>
              <a:miter lim="800000"/>
              <a:headEnd/>
              <a:tailEnd/>
            </a:ln>
          </p:spPr>
          <p:txBody>
            <a:bodyPr wrap="none" anchor="ctr"/>
            <a:lstStyle/>
            <a:p>
              <a:endParaRPr lang="en-US"/>
            </a:p>
          </p:txBody>
        </p:sp>
        <p:sp>
          <p:nvSpPr>
            <p:cNvPr id="16" name="Rectangle 25"/>
            <p:cNvSpPr>
              <a:spLocks noChangeArrowheads="1"/>
            </p:cNvSpPr>
            <p:nvPr/>
          </p:nvSpPr>
          <p:spPr bwMode="auto">
            <a:xfrm>
              <a:off x="1030" y="1477"/>
              <a:ext cx="227" cy="227"/>
            </a:xfrm>
            <a:prstGeom prst="rect">
              <a:avLst/>
            </a:prstGeom>
            <a:solidFill>
              <a:schemeClr val="accent1"/>
            </a:solidFill>
            <a:ln w="12700">
              <a:noFill/>
              <a:miter lim="800000"/>
              <a:headEnd/>
              <a:tailEnd/>
            </a:ln>
          </p:spPr>
          <p:txBody>
            <a:bodyPr wrap="none" anchor="ctr"/>
            <a:lstStyle/>
            <a:p>
              <a:endParaRPr lang="en-US"/>
            </a:p>
          </p:txBody>
        </p:sp>
        <p:sp>
          <p:nvSpPr>
            <p:cNvPr id="17" name="Line 26"/>
            <p:cNvSpPr>
              <a:spLocks noChangeShapeType="1"/>
            </p:cNvSpPr>
            <p:nvPr/>
          </p:nvSpPr>
          <p:spPr bwMode="auto">
            <a:xfrm flipV="1">
              <a:off x="798" y="1242"/>
              <a:ext cx="0" cy="462"/>
            </a:xfrm>
            <a:prstGeom prst="line">
              <a:avLst/>
            </a:prstGeom>
            <a:noFill/>
            <a:ln w="19050">
              <a:solidFill>
                <a:schemeClr val="tx1"/>
              </a:solidFill>
              <a:miter lim="800000"/>
              <a:headEnd/>
              <a:tailEnd/>
            </a:ln>
          </p:spPr>
          <p:txBody>
            <a:bodyPr wrap="none"/>
            <a:lstStyle/>
            <a:p>
              <a:endParaRPr lang="en-US"/>
            </a:p>
          </p:txBody>
        </p:sp>
        <p:sp>
          <p:nvSpPr>
            <p:cNvPr id="18" name="Line 27"/>
            <p:cNvSpPr>
              <a:spLocks noChangeShapeType="1"/>
            </p:cNvSpPr>
            <p:nvPr/>
          </p:nvSpPr>
          <p:spPr bwMode="auto">
            <a:xfrm rot="16200000" flipV="1">
              <a:off x="1024" y="1473"/>
              <a:ext cx="0" cy="462"/>
            </a:xfrm>
            <a:prstGeom prst="line">
              <a:avLst/>
            </a:prstGeom>
            <a:noFill/>
            <a:ln w="19050">
              <a:solidFill>
                <a:schemeClr val="tx1"/>
              </a:solidFill>
              <a:miter lim="800000"/>
              <a:headEnd/>
              <a:tailEnd/>
            </a:ln>
          </p:spPr>
          <p:txBody>
            <a:bodyPr wrap="none"/>
            <a:lstStyle/>
            <a:p>
              <a:endParaRPr lang="en-US"/>
            </a:p>
          </p:txBody>
        </p:sp>
        <p:sp>
          <p:nvSpPr>
            <p:cNvPr id="19" name="Line 28"/>
            <p:cNvSpPr>
              <a:spLocks noChangeShapeType="1"/>
            </p:cNvSpPr>
            <p:nvPr/>
          </p:nvSpPr>
          <p:spPr bwMode="auto">
            <a:xfrm rot="16200000" flipV="1">
              <a:off x="909" y="1126"/>
              <a:ext cx="0" cy="231"/>
            </a:xfrm>
            <a:prstGeom prst="line">
              <a:avLst/>
            </a:prstGeom>
            <a:noFill/>
            <a:ln w="19050">
              <a:solidFill>
                <a:schemeClr val="tx1"/>
              </a:solidFill>
              <a:miter lim="800000"/>
              <a:headEnd/>
              <a:tailEnd/>
            </a:ln>
          </p:spPr>
          <p:txBody>
            <a:bodyPr wrap="none"/>
            <a:lstStyle/>
            <a:p>
              <a:endParaRPr lang="en-US"/>
            </a:p>
          </p:txBody>
        </p:sp>
        <p:sp>
          <p:nvSpPr>
            <p:cNvPr id="20" name="Line 29"/>
            <p:cNvSpPr>
              <a:spLocks noChangeShapeType="1"/>
            </p:cNvSpPr>
            <p:nvPr/>
          </p:nvSpPr>
          <p:spPr bwMode="auto">
            <a:xfrm rot="10800000" flipV="1">
              <a:off x="1024" y="1246"/>
              <a:ext cx="0" cy="231"/>
            </a:xfrm>
            <a:prstGeom prst="line">
              <a:avLst/>
            </a:prstGeom>
            <a:noFill/>
            <a:ln w="19050">
              <a:solidFill>
                <a:schemeClr val="tx1"/>
              </a:solidFill>
              <a:miter lim="800000"/>
              <a:headEnd/>
              <a:tailEnd/>
            </a:ln>
          </p:spPr>
          <p:txBody>
            <a:bodyPr wrap="none"/>
            <a:lstStyle/>
            <a:p>
              <a:endParaRPr lang="en-US"/>
            </a:p>
          </p:txBody>
        </p:sp>
        <p:sp>
          <p:nvSpPr>
            <p:cNvPr id="21" name="Line 30"/>
            <p:cNvSpPr>
              <a:spLocks noChangeShapeType="1"/>
            </p:cNvSpPr>
            <p:nvPr/>
          </p:nvSpPr>
          <p:spPr bwMode="auto">
            <a:xfrm rot="16200000" flipV="1">
              <a:off x="1140" y="1353"/>
              <a:ext cx="0" cy="231"/>
            </a:xfrm>
            <a:prstGeom prst="line">
              <a:avLst/>
            </a:prstGeom>
            <a:noFill/>
            <a:ln w="19050">
              <a:solidFill>
                <a:schemeClr val="tx1"/>
              </a:solidFill>
              <a:miter lim="800000"/>
              <a:headEnd/>
              <a:tailEnd/>
            </a:ln>
          </p:spPr>
          <p:txBody>
            <a:bodyPr wrap="none"/>
            <a:lstStyle/>
            <a:p>
              <a:endParaRPr lang="en-US"/>
            </a:p>
          </p:txBody>
        </p:sp>
        <p:sp>
          <p:nvSpPr>
            <p:cNvPr id="22" name="Line 31"/>
            <p:cNvSpPr>
              <a:spLocks noChangeShapeType="1"/>
            </p:cNvSpPr>
            <p:nvPr/>
          </p:nvSpPr>
          <p:spPr bwMode="auto">
            <a:xfrm rot="10800000" flipV="1">
              <a:off x="1257" y="1477"/>
              <a:ext cx="0" cy="231"/>
            </a:xfrm>
            <a:prstGeom prst="line">
              <a:avLst/>
            </a:prstGeom>
            <a:noFill/>
            <a:ln w="19050">
              <a:solidFill>
                <a:schemeClr val="tx1"/>
              </a:solidFill>
              <a:miter lim="800000"/>
              <a:headEnd/>
              <a:tailEnd/>
            </a:ln>
          </p:spPr>
          <p:txBody>
            <a:bodyPr wrap="none"/>
            <a:lstStyle/>
            <a:p>
              <a:endParaRPr lang="en-US"/>
            </a:p>
          </p:txBody>
        </p:sp>
      </p:grpSp>
      <p:grpSp>
        <p:nvGrpSpPr>
          <p:cNvPr id="13" name="Group 32"/>
          <p:cNvGrpSpPr>
            <a:grpSpLocks/>
          </p:cNvGrpSpPr>
          <p:nvPr/>
        </p:nvGrpSpPr>
        <p:grpSpPr bwMode="auto">
          <a:xfrm>
            <a:off x="1371600" y="5029200"/>
            <a:ext cx="1350962" cy="1066800"/>
            <a:chOff x="2529" y="2627"/>
            <a:chExt cx="467" cy="464"/>
          </a:xfrm>
        </p:grpSpPr>
        <p:sp>
          <p:nvSpPr>
            <p:cNvPr id="24" name="Rectangle 33"/>
            <p:cNvSpPr>
              <a:spLocks noChangeArrowheads="1"/>
            </p:cNvSpPr>
            <p:nvPr/>
          </p:nvSpPr>
          <p:spPr bwMode="auto">
            <a:xfrm rot="5400000">
              <a:off x="2533" y="2632"/>
              <a:ext cx="227" cy="227"/>
            </a:xfrm>
            <a:prstGeom prst="rect">
              <a:avLst/>
            </a:prstGeom>
            <a:solidFill>
              <a:schemeClr val="accent1"/>
            </a:solidFill>
            <a:ln w="12700">
              <a:noFill/>
              <a:miter lim="800000"/>
              <a:headEnd/>
              <a:tailEnd/>
            </a:ln>
          </p:spPr>
          <p:txBody>
            <a:bodyPr wrap="none" anchor="ctr"/>
            <a:lstStyle/>
            <a:p>
              <a:endParaRPr lang="en-US"/>
            </a:p>
          </p:txBody>
        </p:sp>
        <p:sp>
          <p:nvSpPr>
            <p:cNvPr id="25" name="Rectangle 34"/>
            <p:cNvSpPr>
              <a:spLocks noChangeArrowheads="1"/>
            </p:cNvSpPr>
            <p:nvPr/>
          </p:nvSpPr>
          <p:spPr bwMode="auto">
            <a:xfrm rot="5400000">
              <a:off x="2768" y="2631"/>
              <a:ext cx="227" cy="227"/>
            </a:xfrm>
            <a:prstGeom prst="rect">
              <a:avLst/>
            </a:prstGeom>
            <a:solidFill>
              <a:schemeClr val="accent1"/>
            </a:solidFill>
            <a:ln w="12700">
              <a:noFill/>
              <a:miter lim="800000"/>
              <a:headEnd/>
              <a:tailEnd/>
            </a:ln>
          </p:spPr>
          <p:txBody>
            <a:bodyPr wrap="none" anchor="ctr"/>
            <a:lstStyle/>
            <a:p>
              <a:endParaRPr lang="en-US"/>
            </a:p>
          </p:txBody>
        </p:sp>
        <p:sp>
          <p:nvSpPr>
            <p:cNvPr id="26" name="Rectangle 35"/>
            <p:cNvSpPr>
              <a:spLocks noChangeArrowheads="1"/>
            </p:cNvSpPr>
            <p:nvPr/>
          </p:nvSpPr>
          <p:spPr bwMode="auto">
            <a:xfrm rot="5400000">
              <a:off x="2533" y="2864"/>
              <a:ext cx="227" cy="227"/>
            </a:xfrm>
            <a:prstGeom prst="rect">
              <a:avLst/>
            </a:prstGeom>
            <a:solidFill>
              <a:schemeClr val="accent1"/>
            </a:solidFill>
            <a:ln w="12700">
              <a:noFill/>
              <a:miter lim="800000"/>
              <a:headEnd/>
              <a:tailEnd/>
            </a:ln>
          </p:spPr>
          <p:txBody>
            <a:bodyPr wrap="none" anchor="ctr"/>
            <a:lstStyle/>
            <a:p>
              <a:endParaRPr lang="en-US"/>
            </a:p>
          </p:txBody>
        </p:sp>
        <p:sp>
          <p:nvSpPr>
            <p:cNvPr id="27" name="Line 36"/>
            <p:cNvSpPr>
              <a:spLocks noChangeShapeType="1"/>
            </p:cNvSpPr>
            <p:nvPr/>
          </p:nvSpPr>
          <p:spPr bwMode="auto">
            <a:xfrm rot="5400000" flipV="1">
              <a:off x="2765" y="2401"/>
              <a:ext cx="0" cy="462"/>
            </a:xfrm>
            <a:prstGeom prst="line">
              <a:avLst/>
            </a:prstGeom>
            <a:noFill/>
            <a:ln w="19050">
              <a:solidFill>
                <a:schemeClr val="tx1"/>
              </a:solidFill>
              <a:miter lim="800000"/>
              <a:headEnd/>
              <a:tailEnd/>
            </a:ln>
          </p:spPr>
          <p:txBody>
            <a:bodyPr wrap="none"/>
            <a:lstStyle/>
            <a:p>
              <a:endParaRPr lang="en-US"/>
            </a:p>
          </p:txBody>
        </p:sp>
        <p:sp>
          <p:nvSpPr>
            <p:cNvPr id="28" name="Line 37"/>
            <p:cNvSpPr>
              <a:spLocks noChangeShapeType="1"/>
            </p:cNvSpPr>
            <p:nvPr/>
          </p:nvSpPr>
          <p:spPr bwMode="auto">
            <a:xfrm flipV="1">
              <a:off x="2534" y="2627"/>
              <a:ext cx="0" cy="462"/>
            </a:xfrm>
            <a:prstGeom prst="line">
              <a:avLst/>
            </a:prstGeom>
            <a:noFill/>
            <a:ln w="19050">
              <a:solidFill>
                <a:schemeClr val="tx1"/>
              </a:solidFill>
              <a:miter lim="800000"/>
              <a:headEnd/>
              <a:tailEnd/>
            </a:ln>
          </p:spPr>
          <p:txBody>
            <a:bodyPr wrap="none"/>
            <a:lstStyle/>
            <a:p>
              <a:endParaRPr lang="en-US"/>
            </a:p>
          </p:txBody>
        </p:sp>
        <p:sp>
          <p:nvSpPr>
            <p:cNvPr id="29" name="Line 38"/>
            <p:cNvSpPr>
              <a:spLocks noChangeShapeType="1"/>
            </p:cNvSpPr>
            <p:nvPr/>
          </p:nvSpPr>
          <p:spPr bwMode="auto">
            <a:xfrm flipV="1">
              <a:off x="2996" y="2627"/>
              <a:ext cx="0" cy="231"/>
            </a:xfrm>
            <a:prstGeom prst="line">
              <a:avLst/>
            </a:prstGeom>
            <a:noFill/>
            <a:ln w="19050">
              <a:solidFill>
                <a:schemeClr val="tx1"/>
              </a:solidFill>
              <a:miter lim="800000"/>
              <a:headEnd/>
              <a:tailEnd/>
            </a:ln>
          </p:spPr>
          <p:txBody>
            <a:bodyPr wrap="none"/>
            <a:lstStyle/>
            <a:p>
              <a:endParaRPr lang="en-US"/>
            </a:p>
          </p:txBody>
        </p:sp>
        <p:sp>
          <p:nvSpPr>
            <p:cNvPr id="30" name="Line 39"/>
            <p:cNvSpPr>
              <a:spLocks noChangeShapeType="1"/>
            </p:cNvSpPr>
            <p:nvPr/>
          </p:nvSpPr>
          <p:spPr bwMode="auto">
            <a:xfrm rot="16200000" flipV="1">
              <a:off x="2876" y="2742"/>
              <a:ext cx="0" cy="231"/>
            </a:xfrm>
            <a:prstGeom prst="line">
              <a:avLst/>
            </a:prstGeom>
            <a:noFill/>
            <a:ln w="19050">
              <a:solidFill>
                <a:schemeClr val="tx1"/>
              </a:solidFill>
              <a:miter lim="800000"/>
              <a:headEnd/>
              <a:tailEnd/>
            </a:ln>
          </p:spPr>
          <p:txBody>
            <a:bodyPr wrap="none"/>
            <a:lstStyle/>
            <a:p>
              <a:endParaRPr lang="en-US"/>
            </a:p>
          </p:txBody>
        </p:sp>
        <p:sp>
          <p:nvSpPr>
            <p:cNvPr id="31" name="Line 40"/>
            <p:cNvSpPr>
              <a:spLocks noChangeShapeType="1"/>
            </p:cNvSpPr>
            <p:nvPr/>
          </p:nvSpPr>
          <p:spPr bwMode="auto">
            <a:xfrm flipV="1">
              <a:off x="2763" y="2858"/>
              <a:ext cx="0" cy="231"/>
            </a:xfrm>
            <a:prstGeom prst="line">
              <a:avLst/>
            </a:prstGeom>
            <a:noFill/>
            <a:ln w="19050">
              <a:solidFill>
                <a:schemeClr val="tx1"/>
              </a:solidFill>
              <a:miter lim="800000"/>
              <a:headEnd/>
              <a:tailEnd/>
            </a:ln>
          </p:spPr>
          <p:txBody>
            <a:bodyPr wrap="none"/>
            <a:lstStyle/>
            <a:p>
              <a:endParaRPr lang="en-US"/>
            </a:p>
          </p:txBody>
        </p:sp>
        <p:sp>
          <p:nvSpPr>
            <p:cNvPr id="32" name="Line 41"/>
            <p:cNvSpPr>
              <a:spLocks noChangeShapeType="1"/>
            </p:cNvSpPr>
            <p:nvPr/>
          </p:nvSpPr>
          <p:spPr bwMode="auto">
            <a:xfrm rot="16200000" flipV="1">
              <a:off x="2645" y="2975"/>
              <a:ext cx="0" cy="231"/>
            </a:xfrm>
            <a:prstGeom prst="line">
              <a:avLst/>
            </a:prstGeom>
            <a:noFill/>
            <a:ln w="19050">
              <a:solidFill>
                <a:schemeClr val="tx1"/>
              </a:solidFill>
              <a:miter lim="800000"/>
              <a:headEnd/>
              <a:tailEnd/>
            </a:ln>
          </p:spPr>
          <p:txBody>
            <a:bodyPr wrap="none"/>
            <a:lstStyle/>
            <a:p>
              <a:endParaRPr lang="en-US"/>
            </a:p>
          </p:txBody>
        </p:sp>
      </p:grpSp>
      <p:grpSp>
        <p:nvGrpSpPr>
          <p:cNvPr id="23" name="Group 42"/>
          <p:cNvGrpSpPr>
            <a:grpSpLocks/>
          </p:cNvGrpSpPr>
          <p:nvPr/>
        </p:nvGrpSpPr>
        <p:grpSpPr bwMode="auto">
          <a:xfrm rot="5400000">
            <a:off x="5877718" y="4714082"/>
            <a:ext cx="1046164" cy="1676400"/>
            <a:chOff x="2529" y="2627"/>
            <a:chExt cx="467" cy="464"/>
          </a:xfrm>
        </p:grpSpPr>
        <p:sp>
          <p:nvSpPr>
            <p:cNvPr id="34" name="Rectangle 43"/>
            <p:cNvSpPr>
              <a:spLocks noChangeArrowheads="1"/>
            </p:cNvSpPr>
            <p:nvPr/>
          </p:nvSpPr>
          <p:spPr bwMode="auto">
            <a:xfrm rot="5400000">
              <a:off x="2533" y="2632"/>
              <a:ext cx="227" cy="227"/>
            </a:xfrm>
            <a:prstGeom prst="rect">
              <a:avLst/>
            </a:prstGeom>
            <a:solidFill>
              <a:schemeClr val="accent1"/>
            </a:solidFill>
            <a:ln w="12700">
              <a:noFill/>
              <a:miter lim="800000"/>
              <a:headEnd/>
              <a:tailEnd/>
            </a:ln>
          </p:spPr>
          <p:txBody>
            <a:bodyPr wrap="none" anchor="ctr"/>
            <a:lstStyle/>
            <a:p>
              <a:endParaRPr lang="en-US"/>
            </a:p>
          </p:txBody>
        </p:sp>
        <p:sp>
          <p:nvSpPr>
            <p:cNvPr id="35" name="Rectangle 44"/>
            <p:cNvSpPr>
              <a:spLocks noChangeArrowheads="1"/>
            </p:cNvSpPr>
            <p:nvPr/>
          </p:nvSpPr>
          <p:spPr bwMode="auto">
            <a:xfrm rot="5400000">
              <a:off x="2768" y="2631"/>
              <a:ext cx="227" cy="227"/>
            </a:xfrm>
            <a:prstGeom prst="rect">
              <a:avLst/>
            </a:prstGeom>
            <a:solidFill>
              <a:schemeClr val="accent1"/>
            </a:solidFill>
            <a:ln w="12700">
              <a:noFill/>
              <a:miter lim="800000"/>
              <a:headEnd/>
              <a:tailEnd/>
            </a:ln>
          </p:spPr>
          <p:txBody>
            <a:bodyPr wrap="none" anchor="ctr"/>
            <a:lstStyle/>
            <a:p>
              <a:endParaRPr lang="en-US"/>
            </a:p>
          </p:txBody>
        </p:sp>
        <p:sp>
          <p:nvSpPr>
            <p:cNvPr id="36" name="Rectangle 45"/>
            <p:cNvSpPr>
              <a:spLocks noChangeArrowheads="1"/>
            </p:cNvSpPr>
            <p:nvPr/>
          </p:nvSpPr>
          <p:spPr bwMode="auto">
            <a:xfrm rot="5400000">
              <a:off x="2533" y="2864"/>
              <a:ext cx="227" cy="227"/>
            </a:xfrm>
            <a:prstGeom prst="rect">
              <a:avLst/>
            </a:prstGeom>
            <a:solidFill>
              <a:schemeClr val="accent1"/>
            </a:solidFill>
            <a:ln w="12700">
              <a:noFill/>
              <a:miter lim="800000"/>
              <a:headEnd/>
              <a:tailEnd/>
            </a:ln>
          </p:spPr>
          <p:txBody>
            <a:bodyPr wrap="none" anchor="ctr"/>
            <a:lstStyle/>
            <a:p>
              <a:endParaRPr lang="en-US"/>
            </a:p>
          </p:txBody>
        </p:sp>
        <p:sp>
          <p:nvSpPr>
            <p:cNvPr id="37" name="Line 46"/>
            <p:cNvSpPr>
              <a:spLocks noChangeShapeType="1"/>
            </p:cNvSpPr>
            <p:nvPr/>
          </p:nvSpPr>
          <p:spPr bwMode="auto">
            <a:xfrm rot="5400000" flipV="1">
              <a:off x="2765" y="2401"/>
              <a:ext cx="0" cy="462"/>
            </a:xfrm>
            <a:prstGeom prst="line">
              <a:avLst/>
            </a:prstGeom>
            <a:noFill/>
            <a:ln w="19050">
              <a:solidFill>
                <a:schemeClr val="tx1"/>
              </a:solidFill>
              <a:miter lim="800000"/>
              <a:headEnd/>
              <a:tailEnd/>
            </a:ln>
          </p:spPr>
          <p:txBody>
            <a:bodyPr wrap="none"/>
            <a:lstStyle/>
            <a:p>
              <a:endParaRPr lang="en-US"/>
            </a:p>
          </p:txBody>
        </p:sp>
        <p:sp>
          <p:nvSpPr>
            <p:cNvPr id="38" name="Line 47"/>
            <p:cNvSpPr>
              <a:spLocks noChangeShapeType="1"/>
            </p:cNvSpPr>
            <p:nvPr/>
          </p:nvSpPr>
          <p:spPr bwMode="auto">
            <a:xfrm flipV="1">
              <a:off x="2534" y="2627"/>
              <a:ext cx="0" cy="462"/>
            </a:xfrm>
            <a:prstGeom prst="line">
              <a:avLst/>
            </a:prstGeom>
            <a:noFill/>
            <a:ln w="19050">
              <a:solidFill>
                <a:schemeClr val="tx1"/>
              </a:solidFill>
              <a:miter lim="800000"/>
              <a:headEnd/>
              <a:tailEnd/>
            </a:ln>
          </p:spPr>
          <p:txBody>
            <a:bodyPr wrap="none"/>
            <a:lstStyle/>
            <a:p>
              <a:endParaRPr lang="en-US"/>
            </a:p>
          </p:txBody>
        </p:sp>
        <p:sp>
          <p:nvSpPr>
            <p:cNvPr id="39" name="Line 48"/>
            <p:cNvSpPr>
              <a:spLocks noChangeShapeType="1"/>
            </p:cNvSpPr>
            <p:nvPr/>
          </p:nvSpPr>
          <p:spPr bwMode="auto">
            <a:xfrm flipV="1">
              <a:off x="2996" y="2627"/>
              <a:ext cx="0" cy="231"/>
            </a:xfrm>
            <a:prstGeom prst="line">
              <a:avLst/>
            </a:prstGeom>
            <a:noFill/>
            <a:ln w="19050">
              <a:solidFill>
                <a:schemeClr val="tx1"/>
              </a:solidFill>
              <a:miter lim="800000"/>
              <a:headEnd/>
              <a:tailEnd/>
            </a:ln>
          </p:spPr>
          <p:txBody>
            <a:bodyPr wrap="none"/>
            <a:lstStyle/>
            <a:p>
              <a:endParaRPr lang="en-US"/>
            </a:p>
          </p:txBody>
        </p:sp>
        <p:sp>
          <p:nvSpPr>
            <p:cNvPr id="40" name="Line 49"/>
            <p:cNvSpPr>
              <a:spLocks noChangeShapeType="1"/>
            </p:cNvSpPr>
            <p:nvPr/>
          </p:nvSpPr>
          <p:spPr bwMode="auto">
            <a:xfrm rot="16200000" flipV="1">
              <a:off x="2876" y="2742"/>
              <a:ext cx="0" cy="231"/>
            </a:xfrm>
            <a:prstGeom prst="line">
              <a:avLst/>
            </a:prstGeom>
            <a:noFill/>
            <a:ln w="19050">
              <a:solidFill>
                <a:schemeClr val="tx1"/>
              </a:solidFill>
              <a:miter lim="800000"/>
              <a:headEnd/>
              <a:tailEnd/>
            </a:ln>
          </p:spPr>
          <p:txBody>
            <a:bodyPr wrap="none"/>
            <a:lstStyle/>
            <a:p>
              <a:endParaRPr lang="en-US"/>
            </a:p>
          </p:txBody>
        </p:sp>
        <p:sp>
          <p:nvSpPr>
            <p:cNvPr id="41" name="Line 50"/>
            <p:cNvSpPr>
              <a:spLocks noChangeShapeType="1"/>
            </p:cNvSpPr>
            <p:nvPr/>
          </p:nvSpPr>
          <p:spPr bwMode="auto">
            <a:xfrm flipV="1">
              <a:off x="2763" y="2858"/>
              <a:ext cx="0" cy="231"/>
            </a:xfrm>
            <a:prstGeom prst="line">
              <a:avLst/>
            </a:prstGeom>
            <a:noFill/>
            <a:ln w="19050">
              <a:solidFill>
                <a:schemeClr val="tx1"/>
              </a:solidFill>
              <a:miter lim="800000"/>
              <a:headEnd/>
              <a:tailEnd/>
            </a:ln>
          </p:spPr>
          <p:txBody>
            <a:bodyPr wrap="none"/>
            <a:lstStyle/>
            <a:p>
              <a:endParaRPr lang="en-US"/>
            </a:p>
          </p:txBody>
        </p:sp>
        <p:sp>
          <p:nvSpPr>
            <p:cNvPr id="42" name="Line 51"/>
            <p:cNvSpPr>
              <a:spLocks noChangeShapeType="1"/>
            </p:cNvSpPr>
            <p:nvPr/>
          </p:nvSpPr>
          <p:spPr bwMode="auto">
            <a:xfrm rot="16200000" flipV="1">
              <a:off x="2645" y="2975"/>
              <a:ext cx="0" cy="231"/>
            </a:xfrm>
            <a:prstGeom prst="line">
              <a:avLst/>
            </a:prstGeom>
            <a:noFill/>
            <a:ln w="19050">
              <a:solidFill>
                <a:schemeClr val="tx1"/>
              </a:solidFill>
              <a:miter lim="800000"/>
              <a:headEnd/>
              <a:tailEnd/>
            </a:ln>
          </p:spPr>
          <p:txBody>
            <a:bodyPr wrap="none"/>
            <a:lstStyle/>
            <a:p>
              <a:endParaRPr lang="en-US"/>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Divide the Problem</a:t>
            </a:r>
            <a:endParaRPr lang="en-US" b="1" dirty="0"/>
          </a:p>
        </p:txBody>
      </p:sp>
      <p:sp>
        <p:nvSpPr>
          <p:cNvPr id="3" name="Content Placeholder 2"/>
          <p:cNvSpPr>
            <a:spLocks noGrp="1"/>
          </p:cNvSpPr>
          <p:nvPr>
            <p:ph idx="1"/>
          </p:nvPr>
        </p:nvSpPr>
        <p:spPr/>
        <p:txBody>
          <a:bodyPr/>
          <a:lstStyle/>
          <a:p>
            <a:r>
              <a:rPr lang="en-US" dirty="0"/>
              <a:t>I</a:t>
            </a:r>
            <a:r>
              <a:rPr lang="en-US" dirty="0" smtClean="0"/>
              <a:t>nsert one </a:t>
            </a:r>
            <a:r>
              <a:rPr lang="en-US" dirty="0" err="1" smtClean="0"/>
              <a:t>tromino</a:t>
            </a:r>
            <a:r>
              <a:rPr lang="en-US" dirty="0" smtClean="0"/>
              <a:t> at the center to get three holes in each of the three smaller boards</a:t>
            </a:r>
          </a:p>
          <a:p>
            <a:endParaRPr lang="en-US" dirty="0" smtClean="0"/>
          </a:p>
          <a:p>
            <a:endParaRPr lang="en-US" dirty="0"/>
          </a:p>
        </p:txBody>
      </p:sp>
      <p:grpSp>
        <p:nvGrpSpPr>
          <p:cNvPr id="4" name="Group 5"/>
          <p:cNvGrpSpPr>
            <a:grpSpLocks/>
          </p:cNvGrpSpPr>
          <p:nvPr/>
        </p:nvGrpSpPr>
        <p:grpSpPr bwMode="auto">
          <a:xfrm>
            <a:off x="687388" y="3276600"/>
            <a:ext cx="2905125" cy="2927350"/>
            <a:chOff x="425" y="2161"/>
            <a:chExt cx="1830" cy="1844"/>
          </a:xfrm>
        </p:grpSpPr>
        <p:sp>
          <p:nvSpPr>
            <p:cNvPr id="5" name="Rectangle 6"/>
            <p:cNvSpPr>
              <a:spLocks noChangeArrowheads="1"/>
            </p:cNvSpPr>
            <p:nvPr/>
          </p:nvSpPr>
          <p:spPr bwMode="auto">
            <a:xfrm>
              <a:off x="433" y="2167"/>
              <a:ext cx="1814" cy="1814"/>
            </a:xfrm>
            <a:prstGeom prst="rect">
              <a:avLst/>
            </a:prstGeom>
            <a:noFill/>
            <a:ln w="25400">
              <a:solidFill>
                <a:schemeClr val="tx1"/>
              </a:solidFill>
              <a:miter lim="800000"/>
              <a:headEnd/>
              <a:tailEnd/>
            </a:ln>
          </p:spPr>
          <p:txBody>
            <a:bodyPr wrap="none" anchor="ctr"/>
            <a:lstStyle/>
            <a:p>
              <a:endParaRPr lang="en-US"/>
            </a:p>
          </p:txBody>
        </p:sp>
        <p:sp>
          <p:nvSpPr>
            <p:cNvPr id="6" name="Line 7"/>
            <p:cNvSpPr>
              <a:spLocks noChangeShapeType="1"/>
            </p:cNvSpPr>
            <p:nvPr/>
          </p:nvSpPr>
          <p:spPr bwMode="auto">
            <a:xfrm>
              <a:off x="660" y="2161"/>
              <a:ext cx="0" cy="1822"/>
            </a:xfrm>
            <a:prstGeom prst="line">
              <a:avLst/>
            </a:prstGeom>
            <a:noFill/>
            <a:ln w="9525">
              <a:solidFill>
                <a:schemeClr val="tx1"/>
              </a:solidFill>
              <a:prstDash val="sysDot"/>
              <a:miter lim="800000"/>
              <a:headEnd/>
              <a:tailEnd/>
            </a:ln>
          </p:spPr>
          <p:txBody>
            <a:bodyPr wrap="none"/>
            <a:lstStyle/>
            <a:p>
              <a:endParaRPr lang="en-US"/>
            </a:p>
          </p:txBody>
        </p:sp>
        <p:sp>
          <p:nvSpPr>
            <p:cNvPr id="7" name="Line 8"/>
            <p:cNvSpPr>
              <a:spLocks noChangeShapeType="1"/>
            </p:cNvSpPr>
            <p:nvPr/>
          </p:nvSpPr>
          <p:spPr bwMode="auto">
            <a:xfrm>
              <a:off x="887" y="2167"/>
              <a:ext cx="0" cy="1822"/>
            </a:xfrm>
            <a:prstGeom prst="line">
              <a:avLst/>
            </a:prstGeom>
            <a:noFill/>
            <a:ln w="9525">
              <a:solidFill>
                <a:schemeClr val="tx1"/>
              </a:solidFill>
              <a:prstDash val="sysDot"/>
              <a:miter lim="800000"/>
              <a:headEnd/>
              <a:tailEnd/>
            </a:ln>
          </p:spPr>
          <p:txBody>
            <a:bodyPr wrap="none"/>
            <a:lstStyle/>
            <a:p>
              <a:endParaRPr lang="en-US"/>
            </a:p>
          </p:txBody>
        </p:sp>
        <p:sp>
          <p:nvSpPr>
            <p:cNvPr id="8" name="Line 9"/>
            <p:cNvSpPr>
              <a:spLocks noChangeShapeType="1"/>
            </p:cNvSpPr>
            <p:nvPr/>
          </p:nvSpPr>
          <p:spPr bwMode="auto">
            <a:xfrm>
              <a:off x="1114" y="2167"/>
              <a:ext cx="0" cy="1822"/>
            </a:xfrm>
            <a:prstGeom prst="line">
              <a:avLst/>
            </a:prstGeom>
            <a:noFill/>
            <a:ln w="9525">
              <a:solidFill>
                <a:schemeClr val="tx1"/>
              </a:solidFill>
              <a:prstDash val="sysDot"/>
              <a:miter lim="800000"/>
              <a:headEnd/>
              <a:tailEnd/>
            </a:ln>
          </p:spPr>
          <p:txBody>
            <a:bodyPr wrap="none"/>
            <a:lstStyle/>
            <a:p>
              <a:endParaRPr lang="en-US"/>
            </a:p>
          </p:txBody>
        </p:sp>
        <p:sp>
          <p:nvSpPr>
            <p:cNvPr id="9" name="Line 10"/>
            <p:cNvSpPr>
              <a:spLocks noChangeShapeType="1"/>
            </p:cNvSpPr>
            <p:nvPr/>
          </p:nvSpPr>
          <p:spPr bwMode="auto">
            <a:xfrm>
              <a:off x="1341" y="2167"/>
              <a:ext cx="0" cy="1822"/>
            </a:xfrm>
            <a:prstGeom prst="line">
              <a:avLst/>
            </a:prstGeom>
            <a:noFill/>
            <a:ln w="9525">
              <a:solidFill>
                <a:schemeClr val="tx1"/>
              </a:solidFill>
              <a:prstDash val="sysDot"/>
              <a:miter lim="800000"/>
              <a:headEnd/>
              <a:tailEnd/>
            </a:ln>
          </p:spPr>
          <p:txBody>
            <a:bodyPr wrap="none"/>
            <a:lstStyle/>
            <a:p>
              <a:endParaRPr lang="en-US"/>
            </a:p>
          </p:txBody>
        </p:sp>
        <p:sp>
          <p:nvSpPr>
            <p:cNvPr id="10" name="Line 11"/>
            <p:cNvSpPr>
              <a:spLocks noChangeShapeType="1"/>
            </p:cNvSpPr>
            <p:nvPr/>
          </p:nvSpPr>
          <p:spPr bwMode="auto">
            <a:xfrm>
              <a:off x="1568" y="2183"/>
              <a:ext cx="0" cy="1822"/>
            </a:xfrm>
            <a:prstGeom prst="line">
              <a:avLst/>
            </a:prstGeom>
            <a:noFill/>
            <a:ln w="9525">
              <a:solidFill>
                <a:schemeClr val="tx1"/>
              </a:solidFill>
              <a:prstDash val="sysDot"/>
              <a:miter lim="800000"/>
              <a:headEnd/>
              <a:tailEnd/>
            </a:ln>
          </p:spPr>
          <p:txBody>
            <a:bodyPr wrap="none"/>
            <a:lstStyle/>
            <a:p>
              <a:endParaRPr lang="en-US"/>
            </a:p>
          </p:txBody>
        </p:sp>
        <p:sp>
          <p:nvSpPr>
            <p:cNvPr id="11" name="Line 12"/>
            <p:cNvSpPr>
              <a:spLocks noChangeShapeType="1"/>
            </p:cNvSpPr>
            <p:nvPr/>
          </p:nvSpPr>
          <p:spPr bwMode="auto">
            <a:xfrm>
              <a:off x="1795" y="2183"/>
              <a:ext cx="0" cy="1822"/>
            </a:xfrm>
            <a:prstGeom prst="line">
              <a:avLst/>
            </a:prstGeom>
            <a:noFill/>
            <a:ln w="9525">
              <a:solidFill>
                <a:schemeClr val="tx1"/>
              </a:solidFill>
              <a:prstDash val="sysDot"/>
              <a:miter lim="800000"/>
              <a:headEnd/>
              <a:tailEnd/>
            </a:ln>
          </p:spPr>
          <p:txBody>
            <a:bodyPr wrap="none"/>
            <a:lstStyle/>
            <a:p>
              <a:endParaRPr lang="en-US"/>
            </a:p>
          </p:txBody>
        </p:sp>
        <p:sp>
          <p:nvSpPr>
            <p:cNvPr id="12" name="Line 13"/>
            <p:cNvSpPr>
              <a:spLocks noChangeShapeType="1"/>
            </p:cNvSpPr>
            <p:nvPr/>
          </p:nvSpPr>
          <p:spPr bwMode="auto">
            <a:xfrm>
              <a:off x="2022" y="2183"/>
              <a:ext cx="0" cy="1822"/>
            </a:xfrm>
            <a:prstGeom prst="line">
              <a:avLst/>
            </a:prstGeom>
            <a:noFill/>
            <a:ln w="9525">
              <a:solidFill>
                <a:schemeClr val="tx1"/>
              </a:solidFill>
              <a:prstDash val="sysDot"/>
              <a:miter lim="800000"/>
              <a:headEnd/>
              <a:tailEnd/>
            </a:ln>
          </p:spPr>
          <p:txBody>
            <a:bodyPr wrap="none"/>
            <a:lstStyle/>
            <a:p>
              <a:endParaRPr lang="en-US"/>
            </a:p>
          </p:txBody>
        </p:sp>
        <p:sp>
          <p:nvSpPr>
            <p:cNvPr id="13" name="Line 14"/>
            <p:cNvSpPr>
              <a:spLocks noChangeShapeType="1"/>
            </p:cNvSpPr>
            <p:nvPr/>
          </p:nvSpPr>
          <p:spPr bwMode="auto">
            <a:xfrm rot="-5400000">
              <a:off x="1336" y="1499"/>
              <a:ext cx="0" cy="1822"/>
            </a:xfrm>
            <a:prstGeom prst="line">
              <a:avLst/>
            </a:prstGeom>
            <a:noFill/>
            <a:ln w="9525">
              <a:solidFill>
                <a:schemeClr val="tx1"/>
              </a:solidFill>
              <a:prstDash val="sysDot"/>
              <a:miter lim="800000"/>
              <a:headEnd/>
              <a:tailEnd/>
            </a:ln>
          </p:spPr>
          <p:txBody>
            <a:bodyPr wrap="none"/>
            <a:lstStyle/>
            <a:p>
              <a:endParaRPr lang="en-US"/>
            </a:p>
          </p:txBody>
        </p:sp>
        <p:sp>
          <p:nvSpPr>
            <p:cNvPr id="14" name="Line 15"/>
            <p:cNvSpPr>
              <a:spLocks noChangeShapeType="1"/>
            </p:cNvSpPr>
            <p:nvPr/>
          </p:nvSpPr>
          <p:spPr bwMode="auto">
            <a:xfrm rot="-5400000">
              <a:off x="1336" y="1726"/>
              <a:ext cx="0" cy="1822"/>
            </a:xfrm>
            <a:prstGeom prst="line">
              <a:avLst/>
            </a:prstGeom>
            <a:noFill/>
            <a:ln w="9525">
              <a:solidFill>
                <a:schemeClr val="tx1"/>
              </a:solidFill>
              <a:prstDash val="sysDot"/>
              <a:miter lim="800000"/>
              <a:headEnd/>
              <a:tailEnd/>
            </a:ln>
          </p:spPr>
          <p:txBody>
            <a:bodyPr wrap="none"/>
            <a:lstStyle/>
            <a:p>
              <a:endParaRPr lang="en-US"/>
            </a:p>
          </p:txBody>
        </p:sp>
        <p:sp>
          <p:nvSpPr>
            <p:cNvPr id="15" name="Line 16"/>
            <p:cNvSpPr>
              <a:spLocks noChangeShapeType="1"/>
            </p:cNvSpPr>
            <p:nvPr/>
          </p:nvSpPr>
          <p:spPr bwMode="auto">
            <a:xfrm rot="-5400000">
              <a:off x="1344" y="1953"/>
              <a:ext cx="0" cy="1822"/>
            </a:xfrm>
            <a:prstGeom prst="line">
              <a:avLst/>
            </a:prstGeom>
            <a:noFill/>
            <a:ln w="9525">
              <a:solidFill>
                <a:schemeClr val="tx1"/>
              </a:solidFill>
              <a:prstDash val="sysDot"/>
              <a:miter lim="800000"/>
              <a:headEnd/>
              <a:tailEnd/>
            </a:ln>
          </p:spPr>
          <p:txBody>
            <a:bodyPr wrap="none"/>
            <a:lstStyle/>
            <a:p>
              <a:endParaRPr lang="en-US"/>
            </a:p>
          </p:txBody>
        </p:sp>
        <p:sp>
          <p:nvSpPr>
            <p:cNvPr id="16" name="Line 17"/>
            <p:cNvSpPr>
              <a:spLocks noChangeShapeType="1"/>
            </p:cNvSpPr>
            <p:nvPr/>
          </p:nvSpPr>
          <p:spPr bwMode="auto">
            <a:xfrm rot="-5400000">
              <a:off x="1344" y="2180"/>
              <a:ext cx="0" cy="1822"/>
            </a:xfrm>
            <a:prstGeom prst="line">
              <a:avLst/>
            </a:prstGeom>
            <a:noFill/>
            <a:ln w="9525">
              <a:solidFill>
                <a:schemeClr val="tx1"/>
              </a:solidFill>
              <a:prstDash val="sysDot"/>
              <a:miter lim="800000"/>
              <a:headEnd/>
              <a:tailEnd/>
            </a:ln>
          </p:spPr>
          <p:txBody>
            <a:bodyPr wrap="none"/>
            <a:lstStyle/>
            <a:p>
              <a:endParaRPr lang="en-US"/>
            </a:p>
          </p:txBody>
        </p:sp>
        <p:sp>
          <p:nvSpPr>
            <p:cNvPr id="17" name="Line 18"/>
            <p:cNvSpPr>
              <a:spLocks noChangeShapeType="1"/>
            </p:cNvSpPr>
            <p:nvPr/>
          </p:nvSpPr>
          <p:spPr bwMode="auto">
            <a:xfrm rot="-5400000">
              <a:off x="1336" y="2407"/>
              <a:ext cx="0" cy="1822"/>
            </a:xfrm>
            <a:prstGeom prst="line">
              <a:avLst/>
            </a:prstGeom>
            <a:noFill/>
            <a:ln w="9525">
              <a:solidFill>
                <a:schemeClr val="tx1"/>
              </a:solidFill>
              <a:prstDash val="sysDot"/>
              <a:miter lim="800000"/>
              <a:headEnd/>
              <a:tailEnd/>
            </a:ln>
          </p:spPr>
          <p:txBody>
            <a:bodyPr wrap="none"/>
            <a:lstStyle/>
            <a:p>
              <a:endParaRPr lang="en-US"/>
            </a:p>
          </p:txBody>
        </p:sp>
        <p:sp>
          <p:nvSpPr>
            <p:cNvPr id="18" name="Line 19"/>
            <p:cNvSpPr>
              <a:spLocks noChangeShapeType="1"/>
            </p:cNvSpPr>
            <p:nvPr/>
          </p:nvSpPr>
          <p:spPr bwMode="auto">
            <a:xfrm rot="-5400000">
              <a:off x="1344" y="2634"/>
              <a:ext cx="0" cy="1822"/>
            </a:xfrm>
            <a:prstGeom prst="line">
              <a:avLst/>
            </a:prstGeom>
            <a:noFill/>
            <a:ln w="9525">
              <a:solidFill>
                <a:schemeClr val="tx1"/>
              </a:solidFill>
              <a:prstDash val="sysDot"/>
              <a:miter lim="800000"/>
              <a:headEnd/>
              <a:tailEnd/>
            </a:ln>
          </p:spPr>
          <p:txBody>
            <a:bodyPr wrap="none"/>
            <a:lstStyle/>
            <a:p>
              <a:endParaRPr lang="en-US"/>
            </a:p>
          </p:txBody>
        </p:sp>
        <p:sp>
          <p:nvSpPr>
            <p:cNvPr id="19" name="Line 20"/>
            <p:cNvSpPr>
              <a:spLocks noChangeShapeType="1"/>
            </p:cNvSpPr>
            <p:nvPr/>
          </p:nvSpPr>
          <p:spPr bwMode="auto">
            <a:xfrm rot="-5400000">
              <a:off x="1344" y="2861"/>
              <a:ext cx="0" cy="1822"/>
            </a:xfrm>
            <a:prstGeom prst="line">
              <a:avLst/>
            </a:prstGeom>
            <a:noFill/>
            <a:ln w="9525">
              <a:solidFill>
                <a:schemeClr val="tx1"/>
              </a:solidFill>
              <a:prstDash val="sysDot"/>
              <a:miter lim="800000"/>
              <a:headEnd/>
              <a:tailEnd/>
            </a:ln>
          </p:spPr>
          <p:txBody>
            <a:bodyPr wrap="none"/>
            <a:lstStyle/>
            <a:p>
              <a:endParaRPr lang="en-US"/>
            </a:p>
          </p:txBody>
        </p:sp>
      </p:grpSp>
      <p:sp>
        <p:nvSpPr>
          <p:cNvPr id="20" name="Rectangle 4"/>
          <p:cNvSpPr>
            <a:spLocks noChangeArrowheads="1"/>
          </p:cNvSpPr>
          <p:nvPr/>
        </p:nvSpPr>
        <p:spPr bwMode="auto">
          <a:xfrm>
            <a:off x="1781175" y="3670300"/>
            <a:ext cx="360363" cy="360363"/>
          </a:xfrm>
          <a:prstGeom prst="rect">
            <a:avLst/>
          </a:prstGeom>
          <a:solidFill>
            <a:srgbClr val="808080"/>
          </a:solidFill>
          <a:ln w="19050">
            <a:solidFill>
              <a:schemeClr val="tx1"/>
            </a:solidFill>
            <a:miter lim="800000"/>
            <a:headEnd/>
            <a:tailEnd/>
          </a:ln>
        </p:spPr>
        <p:txBody>
          <a:bodyPr wrap="none" anchor="ctr"/>
          <a:lstStyle/>
          <a:p>
            <a:endParaRPr lang="en-US"/>
          </a:p>
        </p:txBody>
      </p:sp>
      <p:grpSp>
        <p:nvGrpSpPr>
          <p:cNvPr id="21" name="Group 24"/>
          <p:cNvGrpSpPr>
            <a:grpSpLocks/>
          </p:cNvGrpSpPr>
          <p:nvPr/>
        </p:nvGrpSpPr>
        <p:grpSpPr bwMode="auto">
          <a:xfrm rot="-5400000">
            <a:off x="1782763" y="4375150"/>
            <a:ext cx="736600" cy="739775"/>
            <a:chOff x="793" y="1242"/>
            <a:chExt cx="464" cy="466"/>
          </a:xfrm>
        </p:grpSpPr>
        <p:sp>
          <p:nvSpPr>
            <p:cNvPr id="22" name="Rectangle 25"/>
            <p:cNvSpPr>
              <a:spLocks noChangeArrowheads="1"/>
            </p:cNvSpPr>
            <p:nvPr/>
          </p:nvSpPr>
          <p:spPr bwMode="auto">
            <a:xfrm>
              <a:off x="798" y="1477"/>
              <a:ext cx="227" cy="227"/>
            </a:xfrm>
            <a:prstGeom prst="rect">
              <a:avLst/>
            </a:prstGeom>
            <a:solidFill>
              <a:schemeClr val="accent1"/>
            </a:solidFill>
            <a:ln w="12700">
              <a:noFill/>
              <a:miter lim="800000"/>
              <a:headEnd/>
              <a:tailEnd/>
            </a:ln>
          </p:spPr>
          <p:txBody>
            <a:bodyPr wrap="none" anchor="ctr"/>
            <a:lstStyle/>
            <a:p>
              <a:endParaRPr lang="en-US"/>
            </a:p>
          </p:txBody>
        </p:sp>
        <p:sp>
          <p:nvSpPr>
            <p:cNvPr id="23" name="Rectangle 26"/>
            <p:cNvSpPr>
              <a:spLocks noChangeArrowheads="1"/>
            </p:cNvSpPr>
            <p:nvPr/>
          </p:nvSpPr>
          <p:spPr bwMode="auto">
            <a:xfrm>
              <a:off x="797" y="1242"/>
              <a:ext cx="227" cy="227"/>
            </a:xfrm>
            <a:prstGeom prst="rect">
              <a:avLst/>
            </a:prstGeom>
            <a:solidFill>
              <a:schemeClr val="accent1"/>
            </a:solidFill>
            <a:ln w="12700">
              <a:noFill/>
              <a:miter lim="800000"/>
              <a:headEnd/>
              <a:tailEnd/>
            </a:ln>
          </p:spPr>
          <p:txBody>
            <a:bodyPr wrap="none" anchor="ctr"/>
            <a:lstStyle/>
            <a:p>
              <a:endParaRPr lang="en-US"/>
            </a:p>
          </p:txBody>
        </p:sp>
        <p:sp>
          <p:nvSpPr>
            <p:cNvPr id="24" name="Rectangle 27"/>
            <p:cNvSpPr>
              <a:spLocks noChangeArrowheads="1"/>
            </p:cNvSpPr>
            <p:nvPr/>
          </p:nvSpPr>
          <p:spPr bwMode="auto">
            <a:xfrm>
              <a:off x="1030" y="1477"/>
              <a:ext cx="227" cy="227"/>
            </a:xfrm>
            <a:prstGeom prst="rect">
              <a:avLst/>
            </a:prstGeom>
            <a:solidFill>
              <a:schemeClr val="accent1"/>
            </a:solidFill>
            <a:ln w="12700">
              <a:noFill/>
              <a:miter lim="800000"/>
              <a:headEnd/>
              <a:tailEnd/>
            </a:ln>
          </p:spPr>
          <p:txBody>
            <a:bodyPr wrap="none" anchor="ctr"/>
            <a:lstStyle/>
            <a:p>
              <a:endParaRPr lang="en-US"/>
            </a:p>
          </p:txBody>
        </p:sp>
        <p:sp>
          <p:nvSpPr>
            <p:cNvPr id="25" name="Line 28"/>
            <p:cNvSpPr>
              <a:spLocks noChangeShapeType="1"/>
            </p:cNvSpPr>
            <p:nvPr/>
          </p:nvSpPr>
          <p:spPr bwMode="auto">
            <a:xfrm flipV="1">
              <a:off x="798" y="1242"/>
              <a:ext cx="0" cy="462"/>
            </a:xfrm>
            <a:prstGeom prst="line">
              <a:avLst/>
            </a:prstGeom>
            <a:noFill/>
            <a:ln w="19050">
              <a:solidFill>
                <a:schemeClr val="tx1"/>
              </a:solidFill>
              <a:miter lim="800000"/>
              <a:headEnd/>
              <a:tailEnd/>
            </a:ln>
          </p:spPr>
          <p:txBody>
            <a:bodyPr wrap="none"/>
            <a:lstStyle/>
            <a:p>
              <a:endParaRPr lang="en-US"/>
            </a:p>
          </p:txBody>
        </p:sp>
        <p:sp>
          <p:nvSpPr>
            <p:cNvPr id="26" name="Line 29"/>
            <p:cNvSpPr>
              <a:spLocks noChangeShapeType="1"/>
            </p:cNvSpPr>
            <p:nvPr/>
          </p:nvSpPr>
          <p:spPr bwMode="auto">
            <a:xfrm rot="16200000" flipV="1">
              <a:off x="1024" y="1473"/>
              <a:ext cx="0" cy="462"/>
            </a:xfrm>
            <a:prstGeom prst="line">
              <a:avLst/>
            </a:prstGeom>
            <a:noFill/>
            <a:ln w="19050">
              <a:solidFill>
                <a:schemeClr val="tx1"/>
              </a:solidFill>
              <a:miter lim="800000"/>
              <a:headEnd/>
              <a:tailEnd/>
            </a:ln>
          </p:spPr>
          <p:txBody>
            <a:bodyPr wrap="none"/>
            <a:lstStyle/>
            <a:p>
              <a:endParaRPr lang="en-US"/>
            </a:p>
          </p:txBody>
        </p:sp>
        <p:sp>
          <p:nvSpPr>
            <p:cNvPr id="27" name="Line 30"/>
            <p:cNvSpPr>
              <a:spLocks noChangeShapeType="1"/>
            </p:cNvSpPr>
            <p:nvPr/>
          </p:nvSpPr>
          <p:spPr bwMode="auto">
            <a:xfrm rot="16200000" flipV="1">
              <a:off x="909" y="1126"/>
              <a:ext cx="0" cy="231"/>
            </a:xfrm>
            <a:prstGeom prst="line">
              <a:avLst/>
            </a:prstGeom>
            <a:noFill/>
            <a:ln w="19050">
              <a:solidFill>
                <a:schemeClr val="tx1"/>
              </a:solidFill>
              <a:miter lim="800000"/>
              <a:headEnd/>
              <a:tailEnd/>
            </a:ln>
          </p:spPr>
          <p:txBody>
            <a:bodyPr wrap="none"/>
            <a:lstStyle/>
            <a:p>
              <a:endParaRPr lang="en-US"/>
            </a:p>
          </p:txBody>
        </p:sp>
        <p:sp>
          <p:nvSpPr>
            <p:cNvPr id="28" name="Line 31"/>
            <p:cNvSpPr>
              <a:spLocks noChangeShapeType="1"/>
            </p:cNvSpPr>
            <p:nvPr/>
          </p:nvSpPr>
          <p:spPr bwMode="auto">
            <a:xfrm rot="10800000" flipV="1">
              <a:off x="1024" y="1246"/>
              <a:ext cx="0" cy="231"/>
            </a:xfrm>
            <a:prstGeom prst="line">
              <a:avLst/>
            </a:prstGeom>
            <a:noFill/>
            <a:ln w="19050">
              <a:solidFill>
                <a:schemeClr val="tx1"/>
              </a:solidFill>
              <a:miter lim="800000"/>
              <a:headEnd/>
              <a:tailEnd/>
            </a:ln>
          </p:spPr>
          <p:txBody>
            <a:bodyPr wrap="none"/>
            <a:lstStyle/>
            <a:p>
              <a:endParaRPr lang="en-US"/>
            </a:p>
          </p:txBody>
        </p:sp>
        <p:sp>
          <p:nvSpPr>
            <p:cNvPr id="29" name="Line 32"/>
            <p:cNvSpPr>
              <a:spLocks noChangeShapeType="1"/>
            </p:cNvSpPr>
            <p:nvPr/>
          </p:nvSpPr>
          <p:spPr bwMode="auto">
            <a:xfrm rot="16200000" flipV="1">
              <a:off x="1140" y="1353"/>
              <a:ext cx="0" cy="231"/>
            </a:xfrm>
            <a:prstGeom prst="line">
              <a:avLst/>
            </a:prstGeom>
            <a:noFill/>
            <a:ln w="19050">
              <a:solidFill>
                <a:schemeClr val="tx1"/>
              </a:solidFill>
              <a:miter lim="800000"/>
              <a:headEnd/>
              <a:tailEnd/>
            </a:ln>
          </p:spPr>
          <p:txBody>
            <a:bodyPr wrap="none"/>
            <a:lstStyle/>
            <a:p>
              <a:endParaRPr lang="en-US"/>
            </a:p>
          </p:txBody>
        </p:sp>
        <p:sp>
          <p:nvSpPr>
            <p:cNvPr id="30" name="Line 33"/>
            <p:cNvSpPr>
              <a:spLocks noChangeShapeType="1"/>
            </p:cNvSpPr>
            <p:nvPr/>
          </p:nvSpPr>
          <p:spPr bwMode="auto">
            <a:xfrm rot="10800000" flipV="1">
              <a:off x="1257" y="1477"/>
              <a:ext cx="0" cy="231"/>
            </a:xfrm>
            <a:prstGeom prst="line">
              <a:avLst/>
            </a:prstGeom>
            <a:noFill/>
            <a:ln w="19050">
              <a:solidFill>
                <a:schemeClr val="tx1"/>
              </a:solidFill>
              <a:miter lim="800000"/>
              <a:headEnd/>
              <a:tailEnd/>
            </a:ln>
          </p:spPr>
          <p:txBody>
            <a:bodyPr wrap="none"/>
            <a:lstStyle/>
            <a:p>
              <a:endParaRPr lang="en-US"/>
            </a:p>
          </p:txBody>
        </p:sp>
      </p:grpSp>
      <p:sp>
        <p:nvSpPr>
          <p:cNvPr id="31" name="Line 22"/>
          <p:cNvSpPr>
            <a:spLocks noChangeShapeType="1"/>
          </p:cNvSpPr>
          <p:nvPr/>
        </p:nvSpPr>
        <p:spPr bwMode="auto">
          <a:xfrm rot="5400000">
            <a:off x="588169" y="4742657"/>
            <a:ext cx="3106737" cy="0"/>
          </a:xfrm>
          <a:prstGeom prst="line">
            <a:avLst/>
          </a:prstGeom>
          <a:noFill/>
          <a:ln w="25400">
            <a:solidFill>
              <a:srgbClr val="C00000"/>
            </a:solidFill>
            <a:prstDash val="dash"/>
            <a:miter lim="800000"/>
            <a:headEnd/>
            <a:tailEnd/>
          </a:ln>
        </p:spPr>
        <p:txBody>
          <a:bodyPr wrap="none"/>
          <a:lstStyle/>
          <a:p>
            <a:endParaRPr lang="en-US"/>
          </a:p>
        </p:txBody>
      </p:sp>
      <p:sp>
        <p:nvSpPr>
          <p:cNvPr id="32" name="Line 21"/>
          <p:cNvSpPr>
            <a:spLocks noChangeShapeType="1"/>
          </p:cNvSpPr>
          <p:nvPr/>
        </p:nvSpPr>
        <p:spPr bwMode="auto">
          <a:xfrm>
            <a:off x="596900" y="4752975"/>
            <a:ext cx="3106738" cy="0"/>
          </a:xfrm>
          <a:prstGeom prst="line">
            <a:avLst/>
          </a:prstGeom>
          <a:noFill/>
          <a:ln w="25400">
            <a:solidFill>
              <a:srgbClr val="C00000"/>
            </a:solidFill>
            <a:prstDash val="dash"/>
            <a:miter lim="800000"/>
            <a:headEnd/>
            <a:tailEnd/>
          </a:ln>
        </p:spPr>
        <p:txBody>
          <a:bodyPr wrap="none"/>
          <a:lstStyle/>
          <a:p>
            <a:endParaRPr lang="en-US"/>
          </a:p>
        </p:txBody>
      </p:sp>
      <p:sp>
        <p:nvSpPr>
          <p:cNvPr id="36" name="Rectangle 23"/>
          <p:cNvSpPr>
            <a:spLocks noChangeArrowheads="1"/>
          </p:cNvSpPr>
          <p:nvPr/>
        </p:nvSpPr>
        <p:spPr bwMode="auto">
          <a:xfrm>
            <a:off x="3713163" y="3109913"/>
            <a:ext cx="5392737" cy="2619375"/>
          </a:xfrm>
          <a:prstGeom prst="rect">
            <a:avLst/>
          </a:prstGeom>
          <a:noFill/>
          <a:ln w="9525">
            <a:noFill/>
            <a:miter lim="800000"/>
            <a:headEnd/>
            <a:tailEnd/>
          </a:ln>
          <a:effectLst/>
        </p:spPr>
        <p:txBody>
          <a:bodyPr/>
          <a:lstStyle/>
          <a:p>
            <a:pPr marL="342900" indent="-342900">
              <a:spcBef>
                <a:spcPct val="20000"/>
              </a:spcBef>
              <a:buClr>
                <a:schemeClr val="accent1">
                  <a:lumMod val="75000"/>
                </a:schemeClr>
              </a:buClr>
              <a:buSzPct val="60000"/>
              <a:buFont typeface="Wingdings" pitchFamily="2" charset="2"/>
              <a:buChar char="n"/>
              <a:defRPr/>
            </a:pPr>
            <a:r>
              <a:rPr lang="en-US" sz="2400" dirty="0">
                <a:latin typeface="Tahoma" pitchFamily="34" charset="0"/>
              </a:rPr>
              <a:t>Now we have four boards with holes of the size </a:t>
            </a:r>
            <a:r>
              <a:rPr lang="en-US" sz="2400" dirty="0" smtClean="0">
                <a:latin typeface="Tahoma" pitchFamily="34" charset="0"/>
              </a:rPr>
              <a:t>2</a:t>
            </a:r>
            <a:r>
              <a:rPr lang="en-US" sz="2400" baseline="44000" dirty="0" smtClean="0">
                <a:latin typeface="Tahoma" pitchFamily="34" charset="0"/>
              </a:rPr>
              <a:t>n-1 </a:t>
            </a:r>
            <a:r>
              <a:rPr lang="en-US" sz="2400" dirty="0" smtClean="0">
                <a:latin typeface="Tahoma" pitchFamily="34" charset="0"/>
              </a:rPr>
              <a:t>x 2</a:t>
            </a:r>
            <a:r>
              <a:rPr lang="en-US" sz="2400" baseline="44000" dirty="0" smtClean="0">
                <a:latin typeface="Tahoma" pitchFamily="34" charset="0"/>
              </a:rPr>
              <a:t>n-1</a:t>
            </a:r>
            <a:r>
              <a:rPr lang="en-US" sz="2400" dirty="0" smtClean="0">
                <a:latin typeface="Tahoma" pitchFamily="34" charset="0"/>
              </a:rPr>
              <a:t>.</a:t>
            </a:r>
          </a:p>
          <a:p>
            <a:pPr marL="342900" indent="-342900">
              <a:spcBef>
                <a:spcPct val="20000"/>
              </a:spcBef>
              <a:buClr>
                <a:schemeClr val="accent1">
                  <a:lumMod val="75000"/>
                </a:schemeClr>
              </a:buClr>
              <a:buSzPct val="60000"/>
              <a:defRPr/>
            </a:pPr>
            <a:endParaRPr lang="en-US" sz="2400" dirty="0">
              <a:latin typeface="Tahoma" pitchFamily="34" charset="0"/>
            </a:endParaRPr>
          </a:p>
          <a:p>
            <a:pPr marL="342900" indent="-342900">
              <a:spcBef>
                <a:spcPct val="20000"/>
              </a:spcBef>
              <a:buClr>
                <a:schemeClr val="accent1">
                  <a:lumMod val="75000"/>
                </a:schemeClr>
              </a:buClr>
              <a:buSzPct val="60000"/>
              <a:buFont typeface="Wingdings" pitchFamily="2" charset="2"/>
              <a:buChar char="n"/>
              <a:defRPr/>
            </a:pPr>
            <a:r>
              <a:rPr lang="en-US" sz="2400" dirty="0">
                <a:latin typeface="Tahoma" pitchFamily="34" charset="0"/>
              </a:rPr>
              <a:t>Keep doing this division, until we get the </a:t>
            </a:r>
            <a:r>
              <a:rPr lang="en-US" sz="2400" dirty="0" smtClean="0">
                <a:latin typeface="Tahoma" pitchFamily="34" charset="0"/>
              </a:rPr>
              <a:t>2 x 2 </a:t>
            </a:r>
            <a:r>
              <a:rPr lang="en-US" sz="2400" dirty="0">
                <a:latin typeface="Tahoma" pitchFamily="34" charset="0"/>
              </a:rPr>
              <a:t>boards with </a:t>
            </a:r>
            <a:r>
              <a:rPr lang="en-US" sz="2400" dirty="0" smtClean="0">
                <a:latin typeface="Tahoma" pitchFamily="34" charset="0"/>
              </a:rPr>
              <a:t>holes.</a:t>
            </a:r>
            <a:endParaRPr lang="en-US" sz="2400" baseline="44000" dirty="0">
              <a:latin typeface="Tahoma"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Algorithm</a:t>
            </a:r>
            <a:endParaRPr lang="en-US" b="1" dirty="0"/>
          </a:p>
        </p:txBody>
      </p:sp>
      <p:sp>
        <p:nvSpPr>
          <p:cNvPr id="5" name="Text Box 4"/>
          <p:cNvSpPr txBox="1">
            <a:spLocks noGrp="1" noChangeArrowheads="1"/>
          </p:cNvSpPr>
          <p:nvPr>
            <p:ph idx="1"/>
          </p:nvPr>
        </p:nvSpPr>
        <p:spPr>
          <a:solidFill>
            <a:schemeClr val="bg1"/>
          </a:solidFill>
          <a:ln w="12700">
            <a:solidFill>
              <a:schemeClr val="tx1"/>
            </a:solidFill>
          </a:ln>
          <a:effectLst>
            <a:outerShdw dist="107763" dir="2700000" algn="ctr" rotWithShape="0">
              <a:schemeClr val="bg2"/>
            </a:outerShdw>
          </a:effectLst>
        </p:spPr>
        <p:txBody>
          <a:bodyPr>
            <a:normAutofit lnSpcReduction="10000"/>
          </a:bodyPr>
          <a:lstStyle/>
          <a:p>
            <a:pPr>
              <a:spcBef>
                <a:spcPct val="0"/>
              </a:spcBef>
              <a:buClrTx/>
              <a:buSzTx/>
              <a:buFontTx/>
              <a:buNone/>
              <a:defRPr/>
            </a:pPr>
            <a:r>
              <a:rPr lang="en-US" sz="2000" i="1" dirty="0">
                <a:latin typeface="Arial" charset="0"/>
              </a:rPr>
              <a:t>INPUT</a:t>
            </a:r>
            <a:r>
              <a:rPr lang="en-US" sz="2000" dirty="0">
                <a:latin typeface="Arial" charset="0"/>
              </a:rPr>
              <a:t>: </a:t>
            </a:r>
            <a:r>
              <a:rPr lang="en-US" sz="2000" i="1" dirty="0">
                <a:latin typeface="Arial" charset="0"/>
              </a:rPr>
              <a:t>n</a:t>
            </a:r>
            <a:r>
              <a:rPr lang="en-US" sz="2000" dirty="0">
                <a:latin typeface="Arial" charset="0"/>
              </a:rPr>
              <a:t>  – the board size (2</a:t>
            </a:r>
            <a:r>
              <a:rPr lang="en-US" sz="2000" baseline="44000" dirty="0">
                <a:latin typeface="Arial" charset="0"/>
              </a:rPr>
              <a:t>n</a:t>
            </a:r>
            <a:r>
              <a:rPr lang="en-US" sz="2000" dirty="0">
                <a:latin typeface="Arial" charset="0"/>
              </a:rPr>
              <a:t>x2</a:t>
            </a:r>
            <a:r>
              <a:rPr lang="en-US" sz="2000" baseline="44000" dirty="0">
                <a:latin typeface="Arial" charset="0"/>
              </a:rPr>
              <a:t>n </a:t>
            </a:r>
            <a:r>
              <a:rPr lang="en-US" sz="2000" dirty="0">
                <a:latin typeface="Arial" charset="0"/>
              </a:rPr>
              <a:t>board), </a:t>
            </a:r>
            <a:r>
              <a:rPr lang="en-US" sz="2000" i="1" dirty="0">
                <a:latin typeface="Arial" charset="0"/>
              </a:rPr>
              <a:t>L – </a:t>
            </a:r>
            <a:r>
              <a:rPr lang="en-US" sz="2000" dirty="0">
                <a:latin typeface="Arial" charset="0"/>
              </a:rPr>
              <a:t>location of the hole.</a:t>
            </a:r>
            <a:r>
              <a:rPr lang="en-US" sz="2000" i="1" dirty="0">
                <a:latin typeface="Arial" charset="0"/>
              </a:rPr>
              <a:t> </a:t>
            </a:r>
          </a:p>
          <a:p>
            <a:pPr>
              <a:spcBef>
                <a:spcPct val="0"/>
              </a:spcBef>
              <a:buClrTx/>
              <a:buSzTx/>
              <a:buFontTx/>
              <a:buNone/>
              <a:defRPr/>
            </a:pPr>
            <a:r>
              <a:rPr lang="en-US" sz="2000" i="1" dirty="0">
                <a:latin typeface="Arial" charset="0"/>
              </a:rPr>
              <a:t>OUTPUT</a:t>
            </a:r>
            <a:r>
              <a:rPr lang="en-US" sz="2000" dirty="0">
                <a:latin typeface="Arial" charset="0"/>
              </a:rPr>
              <a:t>: tiling of the board</a:t>
            </a:r>
            <a:endParaRPr lang="en-US" sz="2000" dirty="0">
              <a:latin typeface="Symbol" pitchFamily="18" charset="2"/>
            </a:endParaRPr>
          </a:p>
          <a:p>
            <a:pPr>
              <a:spcBef>
                <a:spcPct val="0"/>
              </a:spcBef>
              <a:buClrTx/>
              <a:buSzTx/>
              <a:buFontTx/>
              <a:buNone/>
              <a:defRPr/>
            </a:pPr>
            <a:endParaRPr lang="en-US" sz="1800" b="1" dirty="0">
              <a:latin typeface="Courier New" pitchFamily="49" charset="0"/>
            </a:endParaRPr>
          </a:p>
          <a:p>
            <a:pPr>
              <a:spcBef>
                <a:spcPct val="0"/>
              </a:spcBef>
              <a:buClrTx/>
              <a:buSzTx/>
              <a:buFontTx/>
              <a:buNone/>
              <a:defRPr/>
            </a:pPr>
            <a:r>
              <a:rPr lang="en-US" sz="1800" b="1" dirty="0">
                <a:latin typeface="Courier New" pitchFamily="49" charset="0"/>
              </a:rPr>
              <a:t>Tile</a:t>
            </a:r>
            <a:r>
              <a:rPr lang="en-US" sz="1800" dirty="0">
                <a:latin typeface="Courier New" pitchFamily="49" charset="0"/>
              </a:rPr>
              <a:t>(n, L)</a:t>
            </a:r>
            <a:endParaRPr lang="en-GB" sz="1800" dirty="0">
              <a:latin typeface="Courier New" pitchFamily="49" charset="0"/>
            </a:endParaRPr>
          </a:p>
          <a:p>
            <a:pPr>
              <a:spcBef>
                <a:spcPct val="0"/>
              </a:spcBef>
              <a:buClrTx/>
              <a:buSzTx/>
              <a:buFontTx/>
              <a:buNone/>
              <a:defRPr/>
            </a:pPr>
            <a:r>
              <a:rPr lang="en-US" sz="1800" b="1" dirty="0">
                <a:latin typeface="Courier New" pitchFamily="49" charset="0"/>
              </a:rPr>
              <a:t>   if </a:t>
            </a:r>
            <a:r>
              <a:rPr lang="en-US" sz="1800" dirty="0">
                <a:latin typeface="Courier New" pitchFamily="49" charset="0"/>
              </a:rPr>
              <a:t>n = 1 </a:t>
            </a:r>
            <a:r>
              <a:rPr lang="en-US" sz="1800" b="1" dirty="0">
                <a:latin typeface="Courier New" pitchFamily="49" charset="0"/>
              </a:rPr>
              <a:t>then</a:t>
            </a:r>
          </a:p>
          <a:p>
            <a:pPr>
              <a:spcBef>
                <a:spcPct val="0"/>
              </a:spcBef>
              <a:buClrTx/>
              <a:buSzTx/>
              <a:buFontTx/>
              <a:buNone/>
              <a:defRPr/>
            </a:pPr>
            <a:r>
              <a:rPr lang="en-US" sz="1800" b="1" dirty="0">
                <a:latin typeface="Courier New" pitchFamily="49" charset="0"/>
              </a:rPr>
              <a:t>      </a:t>
            </a:r>
            <a:r>
              <a:rPr lang="en-US" sz="1800" b="1" i="1" dirty="0">
                <a:solidFill>
                  <a:schemeClr val="accent1">
                    <a:lumMod val="75000"/>
                  </a:schemeClr>
                </a:solidFill>
                <a:latin typeface="Courier New" pitchFamily="49" charset="0"/>
              </a:rPr>
              <a:t>Trivial case</a:t>
            </a:r>
            <a:endParaRPr lang="en-GB" sz="1800" dirty="0">
              <a:solidFill>
                <a:schemeClr val="accent1">
                  <a:lumMod val="75000"/>
                </a:schemeClr>
              </a:solidFill>
              <a:latin typeface="Courier New" pitchFamily="49" charset="0"/>
            </a:endParaRPr>
          </a:p>
          <a:p>
            <a:pPr>
              <a:spcBef>
                <a:spcPct val="0"/>
              </a:spcBef>
              <a:buClrTx/>
              <a:buSzTx/>
              <a:buFontTx/>
              <a:buNone/>
              <a:defRPr/>
            </a:pPr>
            <a:r>
              <a:rPr lang="en-GB" sz="1800" dirty="0">
                <a:latin typeface="Courier New" pitchFamily="49" charset="0"/>
              </a:rPr>
              <a:t>      Tile with one </a:t>
            </a:r>
            <a:r>
              <a:rPr lang="en-GB" sz="1800" dirty="0" err="1">
                <a:latin typeface="Courier New" pitchFamily="49" charset="0"/>
              </a:rPr>
              <a:t>tromino</a:t>
            </a:r>
            <a:r>
              <a:rPr lang="en-GB" sz="1800" dirty="0">
                <a:latin typeface="Courier New" pitchFamily="49" charset="0"/>
              </a:rPr>
              <a:t> </a:t>
            </a:r>
          </a:p>
          <a:p>
            <a:pPr>
              <a:spcBef>
                <a:spcPct val="0"/>
              </a:spcBef>
              <a:buClrTx/>
              <a:buSzTx/>
              <a:buFontTx/>
              <a:buNone/>
              <a:defRPr/>
            </a:pPr>
            <a:r>
              <a:rPr lang="en-GB" sz="1800" dirty="0">
                <a:latin typeface="Courier New" pitchFamily="49" charset="0"/>
              </a:rPr>
              <a:t>      </a:t>
            </a:r>
            <a:r>
              <a:rPr lang="en-GB" sz="1800" b="1" dirty="0">
                <a:latin typeface="Courier New" pitchFamily="49" charset="0"/>
              </a:rPr>
              <a:t>return</a:t>
            </a:r>
          </a:p>
          <a:p>
            <a:pPr>
              <a:spcBef>
                <a:spcPct val="0"/>
              </a:spcBef>
              <a:buClrTx/>
              <a:buSzTx/>
              <a:buFontTx/>
              <a:buNone/>
              <a:defRPr/>
            </a:pPr>
            <a:r>
              <a:rPr lang="en-GB" sz="1800" dirty="0">
                <a:latin typeface="Courier New" pitchFamily="49" charset="0"/>
              </a:rPr>
              <a:t>   Divide the board into four equal-sized boards</a:t>
            </a:r>
          </a:p>
          <a:p>
            <a:pPr>
              <a:spcBef>
                <a:spcPct val="0"/>
              </a:spcBef>
              <a:buClrTx/>
              <a:buSzTx/>
              <a:buFontTx/>
              <a:buNone/>
              <a:defRPr/>
            </a:pPr>
            <a:r>
              <a:rPr lang="en-GB" sz="1800" dirty="0">
                <a:latin typeface="Courier New" pitchFamily="49" charset="0"/>
              </a:rPr>
              <a:t>   Place one </a:t>
            </a:r>
            <a:r>
              <a:rPr lang="en-GB" sz="1800" dirty="0" err="1">
                <a:latin typeface="Courier New" pitchFamily="49" charset="0"/>
              </a:rPr>
              <a:t>tromino</a:t>
            </a:r>
            <a:r>
              <a:rPr lang="en-GB" sz="1800" dirty="0">
                <a:latin typeface="Courier New" pitchFamily="49" charset="0"/>
              </a:rPr>
              <a:t> at the </a:t>
            </a:r>
            <a:r>
              <a:rPr lang="en-GB" sz="1800" dirty="0" err="1">
                <a:latin typeface="Courier New" pitchFamily="49" charset="0"/>
              </a:rPr>
              <a:t>center</a:t>
            </a:r>
            <a:r>
              <a:rPr lang="en-GB" sz="1800" dirty="0">
                <a:latin typeface="Courier New" pitchFamily="49" charset="0"/>
              </a:rPr>
              <a:t> to cut out 3 additional holes</a:t>
            </a:r>
          </a:p>
          <a:p>
            <a:pPr>
              <a:spcBef>
                <a:spcPct val="0"/>
              </a:spcBef>
              <a:buClrTx/>
              <a:buSzTx/>
              <a:buFontTx/>
              <a:buNone/>
              <a:defRPr/>
            </a:pPr>
            <a:r>
              <a:rPr lang="en-GB" sz="1800" dirty="0">
                <a:latin typeface="Courier New" pitchFamily="49" charset="0"/>
              </a:rPr>
              <a:t>   Let L1, L2, L3, L4 denote the positions of the 4 holes   </a:t>
            </a:r>
          </a:p>
          <a:p>
            <a:pPr>
              <a:spcBef>
                <a:spcPct val="0"/>
              </a:spcBef>
              <a:buClrTx/>
              <a:buSzTx/>
              <a:buFontTx/>
              <a:buNone/>
              <a:defRPr/>
            </a:pPr>
            <a:r>
              <a:rPr lang="en-GB" sz="1800" dirty="0">
                <a:latin typeface="Courier New" pitchFamily="49" charset="0"/>
              </a:rPr>
              <a:t>   </a:t>
            </a:r>
            <a:r>
              <a:rPr lang="en-GB" sz="1800" b="1" dirty="0">
                <a:latin typeface="Courier New" pitchFamily="49" charset="0"/>
              </a:rPr>
              <a:t>Tile</a:t>
            </a:r>
            <a:r>
              <a:rPr lang="en-GB" sz="1800" dirty="0">
                <a:latin typeface="Courier New" pitchFamily="49" charset="0"/>
              </a:rPr>
              <a:t>(n-1, L1)</a:t>
            </a:r>
          </a:p>
          <a:p>
            <a:pPr>
              <a:spcBef>
                <a:spcPct val="0"/>
              </a:spcBef>
              <a:buClrTx/>
              <a:buSzTx/>
              <a:buFontTx/>
              <a:buNone/>
              <a:defRPr/>
            </a:pPr>
            <a:r>
              <a:rPr lang="en-GB" sz="1800" b="1" dirty="0">
                <a:latin typeface="Courier New" pitchFamily="49" charset="0"/>
              </a:rPr>
              <a:t>   Tile</a:t>
            </a:r>
            <a:r>
              <a:rPr lang="en-GB" sz="1800" dirty="0">
                <a:latin typeface="Courier New" pitchFamily="49" charset="0"/>
              </a:rPr>
              <a:t>(n-1, L2) </a:t>
            </a:r>
          </a:p>
          <a:p>
            <a:pPr>
              <a:spcBef>
                <a:spcPct val="0"/>
              </a:spcBef>
              <a:buClrTx/>
              <a:buSzTx/>
              <a:buFontTx/>
              <a:buNone/>
              <a:defRPr/>
            </a:pPr>
            <a:r>
              <a:rPr lang="en-GB" sz="1800" dirty="0">
                <a:latin typeface="Courier New" pitchFamily="49" charset="0"/>
              </a:rPr>
              <a:t>   </a:t>
            </a:r>
            <a:r>
              <a:rPr lang="en-GB" sz="1800" b="1" dirty="0">
                <a:latin typeface="Courier New" pitchFamily="49" charset="0"/>
              </a:rPr>
              <a:t>Tile</a:t>
            </a:r>
            <a:r>
              <a:rPr lang="en-GB" sz="1800" dirty="0">
                <a:latin typeface="Courier New" pitchFamily="49" charset="0"/>
              </a:rPr>
              <a:t>(n-1, L3) </a:t>
            </a:r>
          </a:p>
          <a:p>
            <a:pPr>
              <a:spcBef>
                <a:spcPct val="0"/>
              </a:spcBef>
              <a:buClrTx/>
              <a:buSzTx/>
              <a:buFontTx/>
              <a:buNone/>
              <a:defRPr/>
            </a:pPr>
            <a:r>
              <a:rPr lang="en-GB" sz="1800" dirty="0">
                <a:latin typeface="Courier New" pitchFamily="49" charset="0"/>
              </a:rPr>
              <a:t>   </a:t>
            </a:r>
            <a:r>
              <a:rPr lang="en-GB" sz="1800" b="1" dirty="0">
                <a:latin typeface="Courier New" pitchFamily="49" charset="0"/>
              </a:rPr>
              <a:t>Tile</a:t>
            </a:r>
            <a:r>
              <a:rPr lang="en-GB" sz="1800" dirty="0">
                <a:latin typeface="Courier New" pitchFamily="49" charset="0"/>
              </a:rPr>
              <a:t>(n-1, L4) </a:t>
            </a:r>
          </a:p>
          <a:p>
            <a:pPr>
              <a:spcBef>
                <a:spcPct val="0"/>
              </a:spcBef>
              <a:buClrTx/>
              <a:buSzTx/>
              <a:buFontTx/>
              <a:buNone/>
              <a:defRPr/>
            </a:pPr>
            <a:endParaRPr lang="en-GB" sz="1800" dirty="0">
              <a:latin typeface="Courier New" pitchFamily="49"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362200"/>
            <a:ext cx="7772400" cy="1143000"/>
          </a:xfrm>
        </p:spPr>
        <p:txBody>
          <a:bodyPr>
            <a:normAutofit fontScale="90000"/>
          </a:bodyPr>
          <a:lstStyle/>
          <a:p>
            <a:r>
              <a:rPr lang="en-US" sz="4900" b="1" dirty="0"/>
              <a:t>T(n) = 4T(n/2) + </a:t>
            </a:r>
            <a:r>
              <a:rPr lang="en-US" sz="4900" b="1" dirty="0" smtClean="0"/>
              <a:t>C</a:t>
            </a:r>
            <a:br>
              <a:rPr lang="en-US" sz="4900" b="1" dirty="0" smtClean="0"/>
            </a:br>
            <a:r>
              <a:rPr lang="en-US" dirty="0" smtClean="0"/>
              <a:t/>
            </a:r>
            <a:br>
              <a:rPr lang="en-US" dirty="0" smtClean="0"/>
            </a:br>
            <a:r>
              <a:rPr lang="en-US" sz="4900" b="1" dirty="0"/>
              <a:t>O(n</a:t>
            </a:r>
            <a:r>
              <a:rPr lang="en-US" sz="4900" b="1" baseline="30000" dirty="0"/>
              <a:t>2</a:t>
            </a:r>
            <a:r>
              <a:rPr lang="en-US" sz="4900" b="1" dirty="0"/>
              <a: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9" name="Rectangle 3"/>
          <p:cNvSpPr>
            <a:spLocks noGrp="1" noChangeArrowheads="1"/>
          </p:cNvSpPr>
          <p:nvPr>
            <p:ph type="body" idx="1"/>
          </p:nvPr>
        </p:nvSpPr>
        <p:spPr>
          <a:xfrm>
            <a:off x="685800" y="685800"/>
            <a:ext cx="7772400" cy="5410200"/>
          </a:xfrm>
        </p:spPr>
        <p:txBody>
          <a:bodyPr>
            <a:normAutofit lnSpcReduction="10000"/>
          </a:bodyPr>
          <a:lstStyle/>
          <a:p>
            <a:r>
              <a:rPr lang="en-US" dirty="0" smtClean="0"/>
              <a:t>Divide and Conquer algorithms consist of two parts:</a:t>
            </a:r>
          </a:p>
          <a:p>
            <a:endParaRPr lang="en-US" dirty="0" smtClean="0"/>
          </a:p>
          <a:p>
            <a:pPr lvl="1"/>
            <a:r>
              <a:rPr lang="en-US" b="1" i="1" u="sng" dirty="0" smtClean="0"/>
              <a:t>Divide:</a:t>
            </a:r>
            <a:r>
              <a:rPr lang="en-US" dirty="0" smtClean="0"/>
              <a:t> Smaller problems are solved recursively (except the base cases).</a:t>
            </a:r>
          </a:p>
          <a:p>
            <a:pPr lvl="1">
              <a:buNone/>
            </a:pPr>
            <a:endParaRPr lang="en-US" dirty="0" smtClean="0"/>
          </a:p>
          <a:p>
            <a:pPr lvl="1"/>
            <a:r>
              <a:rPr lang="en-US" b="1" i="1" u="sng" dirty="0" smtClean="0"/>
              <a:t>Conquer:</a:t>
            </a:r>
            <a:r>
              <a:rPr lang="en-US" dirty="0" smtClean="0"/>
              <a:t>  The solution to the original problem is then formed from the solutions to the </a:t>
            </a:r>
            <a:r>
              <a:rPr lang="en-US" dirty="0" err="1" smtClean="0"/>
              <a:t>subproblems</a:t>
            </a:r>
            <a:r>
              <a:rPr lang="en-US" dirty="0" smtClean="0"/>
              <a:t>.</a:t>
            </a:r>
          </a:p>
          <a:p>
            <a:pPr lvl="1">
              <a:buNone/>
            </a:pPr>
            <a:endParaRPr lang="en-US" dirty="0" smtClean="0"/>
          </a:p>
          <a:p>
            <a:pPr lvl="1">
              <a:buNone/>
            </a:pPr>
            <a:r>
              <a:rPr lang="en-US" dirty="0" smtClean="0"/>
              <a:t>Ex - </a:t>
            </a:r>
            <a:r>
              <a:rPr lang="en-US" dirty="0" err="1" smtClean="0"/>
              <a:t>Mergesort</a:t>
            </a:r>
            <a:r>
              <a:rPr lang="en-US" dirty="0" smtClean="0"/>
              <a:t> and </a:t>
            </a:r>
            <a:r>
              <a:rPr lang="en-US" dirty="0" err="1" smtClean="0"/>
              <a:t>Quicksort</a:t>
            </a:r>
            <a:endParaRPr lang="en-US" dirty="0" smtClean="0"/>
          </a:p>
          <a:p>
            <a:pPr lvl="1"/>
            <a:endParaRPr 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09800"/>
            <a:ext cx="8229600" cy="1143000"/>
          </a:xfrm>
        </p:spPr>
        <p:txBody>
          <a:bodyPr/>
          <a:lstStyle/>
          <a:p>
            <a:r>
              <a:rPr lang="en-US" b="1" dirty="0" smtClean="0"/>
              <a:t>Counting Inversions</a:t>
            </a:r>
            <a:endParaRPr lang="en-US"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custDataLst>
              <p:tags r:id="rId1"/>
            </p:custDataLst>
          </p:nvPr>
        </p:nvSpPr>
        <p:spPr/>
        <p:txBody>
          <a:bodyPr/>
          <a:lstStyle/>
          <a:p>
            <a:pPr eaLnBrk="1" hangingPunct="1"/>
            <a:r>
              <a:rPr lang="en-US" smtClean="0"/>
              <a:t>Inversion Problem</a:t>
            </a:r>
          </a:p>
        </p:txBody>
      </p:sp>
      <p:sp>
        <p:nvSpPr>
          <p:cNvPr id="9219" name="Rectangle 3"/>
          <p:cNvSpPr>
            <a:spLocks noGrp="1" noChangeArrowheads="1"/>
          </p:cNvSpPr>
          <p:nvPr>
            <p:ph type="body" idx="1"/>
            <p:custDataLst>
              <p:tags r:id="rId2"/>
            </p:custDataLst>
          </p:nvPr>
        </p:nvSpPr>
        <p:spPr/>
        <p:txBody>
          <a:bodyPr/>
          <a:lstStyle/>
          <a:p>
            <a:pPr eaLnBrk="1" hangingPunct="1"/>
            <a:endParaRPr lang="en-US" sz="2000" i="1" dirty="0" smtClean="0">
              <a:solidFill>
                <a:schemeClr val="tx1"/>
              </a:solidFill>
              <a:latin typeface="+mn-lt"/>
              <a:ea typeface="+mn-ea"/>
              <a:cs typeface="+mn-cs"/>
            </a:endParaRPr>
          </a:p>
          <a:p>
            <a:pPr eaLnBrk="1" hangingPunct="1"/>
            <a:r>
              <a:rPr lang="en-US" sz="2000" i="1" dirty="0" smtClean="0">
                <a:solidFill>
                  <a:schemeClr val="tx1"/>
                </a:solidFill>
                <a:latin typeface="+mn-lt"/>
                <a:ea typeface="+mn-ea"/>
                <a:cs typeface="+mn-cs"/>
              </a:rPr>
              <a:t>Inversion </a:t>
            </a:r>
            <a:r>
              <a:rPr lang="en-US" sz="2000" i="1" dirty="0" smtClean="0">
                <a:solidFill>
                  <a:schemeClr val="tx1"/>
                </a:solidFill>
                <a:latin typeface="+mn-lt"/>
                <a:ea typeface="+mn-ea"/>
                <a:cs typeface="+mn-cs"/>
              </a:rPr>
              <a:t>Count </a:t>
            </a:r>
            <a:r>
              <a:rPr lang="en-US" sz="2000" dirty="0" smtClean="0">
                <a:solidFill>
                  <a:schemeClr val="tx1"/>
                </a:solidFill>
                <a:latin typeface="+mn-lt"/>
                <a:ea typeface="+mn-ea"/>
                <a:cs typeface="+mn-cs"/>
              </a:rPr>
              <a:t>for an array indicates – how far (or close) the array is from being sorted. If array is already sorted then inversion count is 0. If array is sorted in reverse order that inversion count is the maximum. </a:t>
            </a:r>
            <a:endParaRPr lang="en-US" sz="2000" dirty="0" smtClean="0">
              <a:solidFill>
                <a:schemeClr val="tx1"/>
              </a:solidFill>
              <a:latin typeface="+mn-lt"/>
              <a:ea typeface="+mn-ea"/>
              <a:cs typeface="+mn-cs"/>
            </a:endParaRPr>
          </a:p>
          <a:p>
            <a:pPr eaLnBrk="1" hangingPunct="1">
              <a:buNone/>
            </a:pPr>
            <a:r>
              <a:rPr lang="en-US" sz="2000" dirty="0" smtClean="0"/>
              <a:t/>
            </a:r>
            <a:br>
              <a:rPr lang="en-US" sz="2000" dirty="0" smtClean="0"/>
            </a:br>
            <a:r>
              <a:rPr lang="en-US" sz="2000" dirty="0" smtClean="0">
                <a:solidFill>
                  <a:schemeClr val="tx1"/>
                </a:solidFill>
                <a:latin typeface="+mn-lt"/>
                <a:ea typeface="+mn-ea"/>
                <a:cs typeface="+mn-cs"/>
              </a:rPr>
              <a:t>Formally </a:t>
            </a:r>
            <a:r>
              <a:rPr lang="en-US" sz="2000" dirty="0" smtClean="0">
                <a:solidFill>
                  <a:schemeClr val="tx1"/>
                </a:solidFill>
                <a:latin typeface="+mn-lt"/>
                <a:ea typeface="+mn-ea"/>
                <a:cs typeface="+mn-cs"/>
              </a:rPr>
              <a:t>speaking, two </a:t>
            </a:r>
            <a:r>
              <a:rPr lang="en-US" sz="2000" dirty="0" smtClean="0">
                <a:solidFill>
                  <a:schemeClr val="tx1"/>
                </a:solidFill>
                <a:latin typeface="+mn-lt"/>
                <a:ea typeface="+mn-ea"/>
                <a:cs typeface="+mn-cs"/>
              </a:rPr>
              <a:t>elements a[</a:t>
            </a:r>
            <a:r>
              <a:rPr lang="en-US" sz="2000" dirty="0" err="1" smtClean="0">
                <a:solidFill>
                  <a:schemeClr val="tx1"/>
                </a:solidFill>
                <a:latin typeface="+mn-lt"/>
                <a:ea typeface="+mn-ea"/>
                <a:cs typeface="+mn-cs"/>
              </a:rPr>
              <a:t>i</a:t>
            </a:r>
            <a:r>
              <a:rPr lang="en-US" sz="2000" dirty="0" smtClean="0">
                <a:solidFill>
                  <a:schemeClr val="tx1"/>
                </a:solidFill>
                <a:latin typeface="+mn-lt"/>
                <a:ea typeface="+mn-ea"/>
                <a:cs typeface="+mn-cs"/>
              </a:rPr>
              <a:t>] and a[j] form an inversion if </a:t>
            </a:r>
            <a:endParaRPr lang="en-US" sz="2000" dirty="0" smtClean="0">
              <a:solidFill>
                <a:schemeClr val="tx1"/>
              </a:solidFill>
              <a:latin typeface="+mn-lt"/>
              <a:ea typeface="+mn-ea"/>
              <a:cs typeface="+mn-cs"/>
            </a:endParaRPr>
          </a:p>
          <a:p>
            <a:pPr eaLnBrk="1" hangingPunct="1">
              <a:buNone/>
            </a:pPr>
            <a:r>
              <a:rPr lang="en-US" sz="2000" dirty="0" smtClean="0"/>
              <a:t>	</a:t>
            </a:r>
            <a:r>
              <a:rPr lang="en-US" sz="2000" dirty="0" smtClean="0">
                <a:solidFill>
                  <a:schemeClr val="tx1"/>
                </a:solidFill>
                <a:latin typeface="+mn-lt"/>
                <a:ea typeface="+mn-ea"/>
                <a:cs typeface="+mn-cs"/>
              </a:rPr>
              <a:t>a[</a:t>
            </a:r>
            <a:r>
              <a:rPr lang="en-US" sz="2000" dirty="0" err="1" smtClean="0">
                <a:solidFill>
                  <a:schemeClr val="tx1"/>
                </a:solidFill>
                <a:latin typeface="+mn-lt"/>
                <a:ea typeface="+mn-ea"/>
                <a:cs typeface="+mn-cs"/>
              </a:rPr>
              <a:t>i</a:t>
            </a:r>
            <a:r>
              <a:rPr lang="en-US" sz="2000" dirty="0" smtClean="0">
                <a:solidFill>
                  <a:schemeClr val="tx1"/>
                </a:solidFill>
                <a:latin typeface="+mn-lt"/>
                <a:ea typeface="+mn-ea"/>
                <a:cs typeface="+mn-cs"/>
              </a:rPr>
              <a:t>] &gt; a[j] and </a:t>
            </a:r>
            <a:r>
              <a:rPr lang="en-US" sz="2000" dirty="0" err="1" smtClean="0">
                <a:solidFill>
                  <a:schemeClr val="tx1"/>
                </a:solidFill>
                <a:latin typeface="+mn-lt"/>
                <a:ea typeface="+mn-ea"/>
                <a:cs typeface="+mn-cs"/>
              </a:rPr>
              <a:t>i</a:t>
            </a:r>
            <a:r>
              <a:rPr lang="en-US" sz="2000" dirty="0" smtClean="0">
                <a:solidFill>
                  <a:schemeClr val="tx1"/>
                </a:solidFill>
                <a:latin typeface="+mn-lt"/>
                <a:ea typeface="+mn-ea"/>
                <a:cs typeface="+mn-cs"/>
              </a:rPr>
              <a:t> &lt; j</a:t>
            </a:r>
            <a:endParaRPr lang="en-US" sz="2000" dirty="0" smtClean="0"/>
          </a:p>
          <a:p>
            <a:pPr eaLnBrk="1" hangingPunct="1"/>
            <a:endParaRPr lang="en-US" sz="2000" dirty="0" smtClean="0"/>
          </a:p>
          <a:p>
            <a:pPr eaLnBrk="1" hangingPunct="1"/>
            <a:endParaRPr lang="en-US" sz="2000" dirty="0" smtClean="0"/>
          </a:p>
        </p:txBody>
      </p:sp>
      <p:sp>
        <p:nvSpPr>
          <p:cNvPr id="9220" name="Text Box 4"/>
          <p:cNvSpPr txBox="1">
            <a:spLocks noChangeArrowheads="1"/>
          </p:cNvSpPr>
          <p:nvPr>
            <p:custDataLst>
              <p:tags r:id="rId3"/>
            </p:custDataLst>
          </p:nvPr>
        </p:nvSpPr>
        <p:spPr bwMode="auto">
          <a:xfrm>
            <a:off x="457200" y="228600"/>
            <a:ext cx="184150" cy="366713"/>
          </a:xfrm>
          <a:prstGeom prst="rect">
            <a:avLst/>
          </a:prstGeom>
          <a:noFill/>
          <a:ln w="9525">
            <a:noFill/>
            <a:miter lim="800000"/>
            <a:headEnd/>
            <a:tailEnd/>
          </a:ln>
        </p:spPr>
        <p:txBody>
          <a:bodyPr wrap="none">
            <a:spAutoFit/>
          </a:bodyPr>
          <a:lstStyle/>
          <a:p>
            <a:endParaRPr lang="en-US"/>
          </a:p>
        </p:txBody>
      </p:sp>
      <p:sp>
        <p:nvSpPr>
          <p:cNvPr id="9221" name="Text Box 5"/>
          <p:cNvSpPr txBox="1">
            <a:spLocks noChangeArrowheads="1"/>
          </p:cNvSpPr>
          <p:nvPr>
            <p:custDataLst>
              <p:tags r:id="rId4"/>
            </p:custDataLst>
          </p:nvPr>
        </p:nvSpPr>
        <p:spPr bwMode="auto">
          <a:xfrm>
            <a:off x="2895600" y="4876800"/>
            <a:ext cx="2754313" cy="519113"/>
          </a:xfrm>
          <a:prstGeom prst="rect">
            <a:avLst/>
          </a:prstGeom>
          <a:noFill/>
          <a:ln w="9525">
            <a:noFill/>
            <a:miter lim="800000"/>
            <a:headEnd/>
            <a:tailEnd/>
          </a:ln>
        </p:spPr>
        <p:txBody>
          <a:bodyPr wrap="none">
            <a:spAutoFit/>
          </a:bodyPr>
          <a:lstStyle/>
          <a:p>
            <a:r>
              <a:rPr lang="en-US" sz="2800" dirty="0"/>
              <a:t>4, 6, 1, 7, 3, 2, 5</a:t>
            </a: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_rels/themeOverrid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Override>
</file>

<file path=docProps/app.xml><?xml version="1.0" encoding="utf-8"?>
<Properties xmlns="http://schemas.openxmlformats.org/officeDocument/2006/extended-properties" xmlns:vt="http://schemas.openxmlformats.org/officeDocument/2006/docPropsVTypes">
  <TotalTime>2947</TotalTime>
  <Words>762</Words>
  <Application>Microsoft Office PowerPoint</Application>
  <PresentationFormat>On-screen Show (4:3)</PresentationFormat>
  <Paragraphs>198</Paragraphs>
  <Slides>21</Slides>
  <Notes>2</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Divide and Conquer</vt:lpstr>
      <vt:lpstr>Tromino Tiling</vt:lpstr>
      <vt:lpstr>Slide 3</vt:lpstr>
      <vt:lpstr>Divide the Problem</vt:lpstr>
      <vt:lpstr>Algorithm</vt:lpstr>
      <vt:lpstr>T(n) = 4T(n/2) + C  O(n2)</vt:lpstr>
      <vt:lpstr>Slide 7</vt:lpstr>
      <vt:lpstr>Counting Inversions</vt:lpstr>
      <vt:lpstr>Inversion Problem</vt:lpstr>
      <vt:lpstr>Solution:</vt:lpstr>
      <vt:lpstr>Combine</vt:lpstr>
      <vt:lpstr>Slide 12</vt:lpstr>
      <vt:lpstr>Counting Inversions:  Implementation</vt:lpstr>
      <vt:lpstr>T(n) = 2T(n/2)  + O(n) = O(n log n)</vt:lpstr>
      <vt:lpstr>Closest-Points Problem</vt:lpstr>
      <vt:lpstr>Problem:</vt:lpstr>
      <vt:lpstr>Approach:</vt:lpstr>
      <vt:lpstr>Divide and Conquer: </vt:lpstr>
      <vt:lpstr>Combine: </vt:lpstr>
      <vt:lpstr>Slide 20</vt:lpstr>
      <vt:lpstr>T(n) = 2T(n/2) + O(n) = O(n log n)</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Divide and Conquer</dc:title>
  <dc:creator>Vishal Panwar</dc:creator>
  <cp:lastModifiedBy>Vishal Panwar</cp:lastModifiedBy>
  <cp:revision>5</cp:revision>
  <dcterms:created xsi:type="dcterms:W3CDTF">2016-12-17T07:29:48Z</dcterms:created>
  <dcterms:modified xsi:type="dcterms:W3CDTF">2016-12-19T19:26:11Z</dcterms:modified>
</cp:coreProperties>
</file>