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79" r:id="rId3"/>
    <p:sldId id="260" r:id="rId4"/>
    <p:sldId id="272" r:id="rId5"/>
    <p:sldId id="283" r:id="rId6"/>
    <p:sldId id="261" r:id="rId7"/>
    <p:sldId id="275" r:id="rId8"/>
    <p:sldId id="265" r:id="rId9"/>
    <p:sldId id="284" r:id="rId10"/>
    <p:sldId id="274" r:id="rId11"/>
  </p:sldIdLst>
  <p:sldSz cx="9144000" cy="5143500" type="screen16x9"/>
  <p:notesSz cx="6858000" cy="9144000"/>
  <p:embeddedFontLst>
    <p:embeddedFont>
      <p:font typeface="Poppins" charset="0"/>
      <p:regular r:id="rId13"/>
      <p:bold r:id="rId14"/>
      <p:italic r:id="rId15"/>
      <p:boldItalic r:id="rId16"/>
    </p:embeddedFont>
    <p:embeddedFont>
      <p:font typeface="Poppins Light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7095FF6C-080F-4540-BEA6-7052843A1669}">
  <a:tblStyle styleId="{7095FF6C-080F-4540-BEA6-7052843A16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20" d="100"/>
          <a:sy n="120" d="100"/>
        </p:scale>
        <p:origin x="-341" y="1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6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1857356" y="2071684"/>
            <a:ext cx="4720800" cy="11514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</a:rPr>
              <a:t>L</a:t>
            </a:r>
            <a:r>
              <a:rPr lang="en-IN" dirty="0" smtClean="0">
                <a:solidFill>
                  <a:schemeClr val="bg1"/>
                </a:solidFill>
              </a:rPr>
              <a:t>a</a:t>
            </a:r>
            <a:r>
              <a:rPr lang="en" dirty="0" smtClean="0">
                <a:solidFill>
                  <a:schemeClr val="bg1"/>
                </a:solidFill>
              </a:rPr>
              <a:t>b </a:t>
            </a:r>
            <a:r>
              <a:rPr lang="en" dirty="0" smtClean="0">
                <a:solidFill>
                  <a:schemeClr val="accent6">
                    <a:lumMod val="75000"/>
                  </a:schemeClr>
                </a:solidFill>
              </a:rPr>
              <a:t>Entry</a:t>
            </a:r>
            <a:endParaRPr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Thank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bg1"/>
                </a:solidFill>
              </a:rPr>
              <a:t>You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"/>
          <p:cNvSpPr txBox="1">
            <a:spLocks noGrp="1"/>
          </p:cNvSpPr>
          <p:nvPr>
            <p:ph type="body" idx="1"/>
          </p:nvPr>
        </p:nvSpPr>
        <p:spPr>
          <a:xfrm>
            <a:off x="642910" y="2000246"/>
            <a:ext cx="6143668" cy="2571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err="1" smtClean="0">
                <a:solidFill>
                  <a:schemeClr val="tx1"/>
                </a:solidFill>
              </a:rPr>
              <a:t>Gourav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chemeClr val="tx1"/>
                </a:solidFill>
              </a:rPr>
              <a:t>Sharma (Team Lead) </a:t>
            </a:r>
            <a:r>
              <a:rPr lang="en-IN" sz="1800" dirty="0" smtClean="0">
                <a:solidFill>
                  <a:schemeClr val="tx1"/>
                </a:solidFill>
              </a:rPr>
              <a:t>- 2147486898 </a:t>
            </a:r>
          </a:p>
          <a:p>
            <a:pPr marL="0" lvl="0" indent="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err="1" smtClean="0">
                <a:solidFill>
                  <a:schemeClr val="tx1"/>
                </a:solidFill>
              </a:rPr>
              <a:t>Rohini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err="1" smtClean="0">
                <a:solidFill>
                  <a:schemeClr val="tx1"/>
                </a:solidFill>
              </a:rPr>
              <a:t>Holebenavalli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err="1" smtClean="0">
                <a:solidFill>
                  <a:schemeClr val="tx1"/>
                </a:solidFill>
              </a:rPr>
              <a:t>Jagadeesh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</a:p>
          <a:p>
            <a:pPr marL="0" lvl="0" indent="0">
              <a:buClr>
                <a:schemeClr val="accent6">
                  <a:lumMod val="75000"/>
                </a:schemeClr>
              </a:buClr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   (UI/UX Designer)  </a:t>
            </a:r>
            <a:r>
              <a:rPr lang="en-IN" sz="1800" dirty="0" smtClean="0">
                <a:solidFill>
                  <a:schemeClr val="tx1"/>
                </a:solidFill>
              </a:rPr>
              <a:t>- 218053094 </a:t>
            </a:r>
          </a:p>
          <a:p>
            <a:pPr marL="0" lvl="0" indent="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err="1" smtClean="0">
                <a:solidFill>
                  <a:schemeClr val="tx1"/>
                </a:solidFill>
              </a:rPr>
              <a:t>Bala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err="1" smtClean="0">
                <a:solidFill>
                  <a:schemeClr val="tx1"/>
                </a:solidFill>
              </a:rPr>
              <a:t>chand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err="1" smtClean="0">
                <a:solidFill>
                  <a:schemeClr val="tx1"/>
                </a:solidFill>
              </a:rPr>
              <a:t>Tipirneni</a:t>
            </a:r>
            <a:r>
              <a:rPr lang="en-IN" sz="1800" dirty="0" smtClean="0">
                <a:solidFill>
                  <a:schemeClr val="tx1"/>
                </a:solidFill>
              </a:rPr>
              <a:t> (Developer - B) </a:t>
            </a:r>
            <a:r>
              <a:rPr lang="en-IN" sz="1800" dirty="0" smtClean="0">
                <a:solidFill>
                  <a:schemeClr val="tx1"/>
                </a:solidFill>
              </a:rPr>
              <a:t>- 217334617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err="1" smtClean="0">
                <a:solidFill>
                  <a:schemeClr val="tx1"/>
                </a:solidFill>
              </a:rPr>
              <a:t>Jitender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err="1" smtClean="0">
                <a:solidFill>
                  <a:schemeClr val="tx1"/>
                </a:solidFill>
              </a:rPr>
              <a:t>Varma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err="1" smtClean="0">
                <a:solidFill>
                  <a:schemeClr val="tx1"/>
                </a:solidFill>
              </a:rPr>
              <a:t>Vejella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chemeClr val="tx1"/>
                </a:solidFill>
              </a:rPr>
              <a:t> (Developer - F) - </a:t>
            </a:r>
            <a:r>
              <a:rPr lang="en-IN" sz="1800" dirty="0" smtClean="0">
                <a:solidFill>
                  <a:schemeClr val="tx1"/>
                </a:solidFill>
              </a:rPr>
              <a:t>217055372</a:t>
            </a:r>
          </a:p>
          <a:p>
            <a:pPr marL="0" lvl="0" indent="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err="1" smtClean="0">
                <a:solidFill>
                  <a:schemeClr val="tx1"/>
                </a:solidFill>
              </a:rPr>
              <a:t>Wenbo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chemeClr val="tx1"/>
                </a:solidFill>
              </a:rPr>
              <a:t>Wu (Product Owner) </a:t>
            </a:r>
            <a:r>
              <a:rPr lang="en-IN" sz="1800" dirty="0" smtClean="0">
                <a:solidFill>
                  <a:schemeClr val="tx1"/>
                </a:solidFill>
              </a:rPr>
              <a:t>- 215036415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432" name="Google Shape;432;p3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433" name="Google Shape;433;p37"/>
          <p:cNvSpPr/>
          <p:nvPr/>
        </p:nvSpPr>
        <p:spPr>
          <a:xfrm>
            <a:off x="7253423" y="2000860"/>
            <a:ext cx="1272074" cy="1141889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Rounded Rectangle 8"/>
          <p:cNvSpPr/>
          <p:nvPr/>
        </p:nvSpPr>
        <p:spPr>
          <a:xfrm rot="20001754">
            <a:off x="3745786" y="125124"/>
            <a:ext cx="2571768" cy="428628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 rot="20001754">
            <a:off x="4960232" y="125124"/>
            <a:ext cx="2571768" cy="42862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 rot="20001754">
            <a:off x="6174679" y="125125"/>
            <a:ext cx="2571768" cy="42862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642910" y="1142990"/>
            <a:ext cx="3857652" cy="64294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accent6">
                    <a:lumMod val="75000"/>
                  </a:schemeClr>
                </a:solidFill>
              </a:rPr>
              <a:t>Team </a:t>
            </a:r>
            <a:r>
              <a:rPr lang="en-IN" sz="3600" dirty="0" smtClean="0">
                <a:solidFill>
                  <a:schemeClr val="accent3">
                    <a:lumMod val="75000"/>
                  </a:schemeClr>
                </a:solidFill>
              </a:rPr>
              <a:t>Members</a:t>
            </a:r>
            <a:endParaRPr lang="en-IN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1" name="Picture 10" descr="best-free-web-development-courses-training-tutorials-and-certificatio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2" y="928676"/>
            <a:ext cx="3214694" cy="3286148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2285984" y="2071684"/>
            <a:ext cx="4777200" cy="1975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 smtClean="0"/>
              <a:t>The Project goal is to create an application preferably a mobile app which will show the details of completion of required safety unit to enter into the laboratories. </a:t>
            </a:r>
            <a:endParaRPr sz="1800"/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2285984" y="1428742"/>
            <a:ext cx="3500462" cy="500066"/>
          </a:xfrm>
          <a:prstGeom prst="roundRect">
            <a:avLst>
              <a:gd name="adj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chemeClr val="accent6">
                    <a:lumMod val="75000"/>
                  </a:schemeClr>
                </a:solidFill>
              </a:rPr>
              <a:t>Project </a:t>
            </a:r>
            <a:r>
              <a:rPr lang="en-IN" sz="3600" dirty="0" smtClean="0">
                <a:solidFill>
                  <a:schemeClr val="accent3">
                    <a:lumMod val="75000"/>
                  </a:schemeClr>
                </a:solidFill>
              </a:rPr>
              <a:t>Goal</a:t>
            </a:r>
            <a:endParaRPr lang="en-IN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>
                    <a:lumMod val="75000"/>
                  </a:schemeClr>
                </a:solidFill>
              </a:rPr>
              <a:t>Project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accent3">
                    <a:lumMod val="75000"/>
                  </a:schemeClr>
                </a:solidFill>
              </a:rPr>
              <a:t>Description</a:t>
            </a:r>
            <a:endParaRPr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grpSp>
        <p:nvGrpSpPr>
          <p:cNvPr id="337" name="Google Shape;337;p30"/>
          <p:cNvGrpSpPr/>
          <p:nvPr/>
        </p:nvGrpSpPr>
        <p:grpSpPr>
          <a:xfrm>
            <a:off x="2346861" y="1258050"/>
            <a:ext cx="2726286" cy="2547000"/>
            <a:chOff x="1293736" y="1258050"/>
            <a:chExt cx="2726286" cy="254700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12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Student eligibility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 smtClean="0">
                  <a:latin typeface="Poppins Light"/>
                  <a:ea typeface="Poppins Light"/>
                  <a:cs typeface="Poppins Light"/>
                  <a:sym typeface="Poppins Light"/>
                </a:rPr>
                <a:t>The basic idea of the project is to check if the student has completed the pre requisite unit to enter into the laboratory.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4286248" y="1285866"/>
            <a:ext cx="2726286" cy="2547000"/>
            <a:chOff x="3203958" y="1258050"/>
            <a:chExt cx="2726286" cy="254700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1200" b="1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Attendance Check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 smtClean="0">
                  <a:latin typeface="Poppins Light"/>
                  <a:ea typeface="Poppins Light"/>
                  <a:cs typeface="Poppins Light"/>
                  <a:sym typeface="Poppins Light"/>
                </a:rPr>
                <a:t>Also, this application allows the faculty to look upon the attendance percentage.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6143636" y="2143134"/>
            <a:ext cx="3094338" cy="1299288"/>
            <a:chOff x="3061875" y="2559205"/>
            <a:chExt cx="3217267" cy="37722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4491769" y="1134661"/>
              <a:ext cx="154130" cy="3013917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3507531" y="2828828"/>
              <a:ext cx="407210" cy="1075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1200" b="1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18900000">
              <a:off x="3594249" y="2559205"/>
              <a:ext cx="2188369" cy="111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Reminding about the unit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18900000">
              <a:off x="4050014" y="2626321"/>
              <a:ext cx="2229128" cy="196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 smtClean="0">
                  <a:latin typeface="Poppins Light"/>
                  <a:ea typeface="Poppins Light"/>
                  <a:cs typeface="Poppins Light"/>
                  <a:sym typeface="Poppins Light"/>
                </a:rPr>
                <a:t>If the student hasn’t finished the unit, it automatically sends the reminder about the completion to their emails.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372150" y="1142990"/>
            <a:ext cx="3034500" cy="3071834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>
                    <a:lumMod val="75000"/>
                  </a:schemeClr>
                </a:solidFill>
              </a:rPr>
              <a:t>Web </a:t>
            </a:r>
            <a:r>
              <a:rPr lang="en" dirty="0" smtClean="0">
                <a:solidFill>
                  <a:schemeClr val="accent3">
                    <a:lumMod val="75000"/>
                  </a:schemeClr>
                </a:solidFill>
              </a:rPr>
              <a:t>Designer</a:t>
            </a:r>
            <a:endParaRPr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Pts val="1600"/>
              <a:buChar char="￮"/>
            </a:pPr>
            <a:r>
              <a:rPr lang="en" dirty="0" smtClean="0"/>
              <a:t>Creating page by page interface of the application.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Pts val="1600"/>
              <a:buChar char="￮"/>
            </a:pPr>
            <a:r>
              <a:rPr lang="en-IN" dirty="0" smtClean="0"/>
              <a:t>Creation of App roadmap.</a:t>
            </a:r>
            <a:endParaRPr lang="en-IN"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Pts val="1600"/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 smtClean="0"/>
              <a:t>The above setup requires performance of  a UI/UX designer.</a:t>
            </a:r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pSp>
        <p:nvGrpSpPr>
          <p:cNvPr id="3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372150" y="1000114"/>
            <a:ext cx="3034500" cy="321471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>
                    <a:lumMod val="75000"/>
                  </a:schemeClr>
                </a:solidFill>
              </a:rPr>
              <a:t>Web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accent3">
                    <a:lumMod val="75000"/>
                  </a:schemeClr>
                </a:solidFill>
              </a:rPr>
              <a:t>Developer</a:t>
            </a:r>
            <a:endParaRPr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Pts val="1600"/>
              <a:buChar char="￮"/>
            </a:pPr>
            <a:r>
              <a:rPr lang="en" dirty="0" smtClean="0"/>
              <a:t>Database setup, the details of all the students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Pts val="1600"/>
              <a:buChar char="￮"/>
            </a:pPr>
            <a:r>
              <a:rPr lang="en-IN" dirty="0" smtClean="0"/>
              <a:t>Server side setup.</a:t>
            </a:r>
            <a:endParaRPr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Pts val="1600"/>
              <a:buChar char="￮"/>
            </a:pPr>
            <a:r>
              <a:rPr lang="en" dirty="0" smtClean="0"/>
              <a:t> Utilizing the framework to create a mobile web application.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 smtClean="0"/>
              <a:t>The above setup requires a front end developer and a back end developer to perform.</a:t>
            </a:r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>
            <a:spLocks noGrp="1"/>
          </p:cNvSpPr>
          <p:nvPr>
            <p:ph type="body" idx="4294967295"/>
          </p:nvPr>
        </p:nvSpPr>
        <p:spPr>
          <a:xfrm>
            <a:off x="714348" y="285734"/>
            <a:ext cx="5572164" cy="714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3600" dirty="0" smtClean="0">
                <a:solidFill>
                  <a:schemeClr val="accent6">
                    <a:lumMod val="75000"/>
                  </a:schemeClr>
                </a:solidFill>
              </a:rPr>
              <a:t>Stages</a:t>
            </a:r>
            <a:r>
              <a:rPr lang="en-IN" sz="3600" dirty="0" smtClean="0"/>
              <a:t> of </a:t>
            </a:r>
            <a:r>
              <a:rPr lang="en-IN" sz="3600" dirty="0" smtClean="0">
                <a:solidFill>
                  <a:schemeClr val="accent3">
                    <a:lumMod val="75000"/>
                  </a:schemeClr>
                </a:solidFill>
              </a:rPr>
              <a:t>processing</a:t>
            </a:r>
            <a:endParaRPr sz="36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6" name="Google Shape;386;p33"/>
          <p:cNvSpPr/>
          <p:nvPr/>
        </p:nvSpPr>
        <p:spPr>
          <a:xfrm>
            <a:off x="785786" y="1428742"/>
            <a:ext cx="1214446" cy="18573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800" u="sng" dirty="0" smtClean="0">
              <a:solidFill>
                <a:schemeClr val="accent6">
                  <a:lumMod val="75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accent6">
                    <a:lumMod val="75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   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800" dirty="0" smtClean="0">
              <a:solidFill>
                <a:schemeClr val="accent6">
                  <a:lumMod val="75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800" dirty="0" smtClean="0">
              <a:solidFill>
                <a:schemeClr val="accent6">
                  <a:lumMod val="75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800" dirty="0" smtClean="0">
              <a:solidFill>
                <a:schemeClr val="accent6">
                  <a:lumMod val="75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800" dirty="0" smtClean="0">
              <a:solidFill>
                <a:schemeClr val="accent6">
                  <a:lumMod val="75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6">
                    <a:lumMod val="75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  Enter Details:</a:t>
            </a:r>
            <a:endParaRPr lang="en" sz="1000" dirty="0" smtClean="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800" dirty="0" smtClean="0">
              <a:solidFill>
                <a:schemeClr val="accent6">
                  <a:lumMod val="75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 dirty="0" smtClean="0">
                <a:solidFill>
                  <a:schemeClr val="accent6">
                    <a:lumMod val="75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  Enter Student ID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800" dirty="0" smtClean="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800" dirty="0" smtClean="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800" dirty="0" smtClean="0">
              <a:solidFill>
                <a:schemeClr val="accent6">
                  <a:lumMod val="75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 dirty="0" smtClean="0">
                <a:solidFill>
                  <a:schemeClr val="accent6">
                    <a:lumMod val="75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  Select Unit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IN" sz="800" dirty="0" smtClean="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IN" sz="800" dirty="0" smtClean="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IN" sz="800" dirty="0" smtClean="0">
              <a:solidFill>
                <a:schemeClr val="accent6">
                  <a:lumMod val="75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IN" sz="800" dirty="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IN" sz="800" dirty="0" smtClean="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IN" sz="800" dirty="0" smtClean="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IN" sz="800" dirty="0" smtClean="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IN" sz="800" dirty="0" smtClean="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IN" sz="800" dirty="0" smtClean="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IN" sz="800" dirty="0" smtClean="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87" name="Google Shape;387;p3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grpSp>
        <p:nvGrpSpPr>
          <p:cNvPr id="388" name="Google Shape;388;p33"/>
          <p:cNvGrpSpPr/>
          <p:nvPr/>
        </p:nvGrpSpPr>
        <p:grpSpPr>
          <a:xfrm>
            <a:off x="785786" y="1214428"/>
            <a:ext cx="1274085" cy="2269619"/>
            <a:chOff x="2547150" y="238125"/>
            <a:chExt cx="2525675" cy="5238750"/>
          </a:xfrm>
        </p:grpSpPr>
        <p:sp>
          <p:nvSpPr>
            <p:cNvPr id="389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0" t="0" r="0" b="0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0" t="0" r="0" b="0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0" t="0" r="0" b="0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0" t="0" r="0" b="0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33"/>
          <p:cNvSpPr txBox="1">
            <a:spLocks noGrp="1"/>
          </p:cNvSpPr>
          <p:nvPr>
            <p:ph type="body" idx="4294967295"/>
          </p:nvPr>
        </p:nvSpPr>
        <p:spPr>
          <a:xfrm>
            <a:off x="785786" y="3571882"/>
            <a:ext cx="2000264" cy="13573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dirty="0" smtClean="0">
                <a:solidFill>
                  <a:schemeClr val="tx1"/>
                </a:solidFill>
              </a:rPr>
              <a:t>This page allows to enter the student details or swipe the student ID card followed by selecting the unit name.</a:t>
            </a:r>
            <a:endParaRPr sz="1200">
              <a:solidFill>
                <a:schemeClr val="tx1"/>
              </a:solidFill>
            </a:endParaRPr>
          </a:p>
        </p:txBody>
      </p:sp>
      <p:grpSp>
        <p:nvGrpSpPr>
          <p:cNvPr id="11" name="Google Shape;388;p33"/>
          <p:cNvGrpSpPr/>
          <p:nvPr/>
        </p:nvGrpSpPr>
        <p:grpSpPr>
          <a:xfrm>
            <a:off x="3929058" y="1214428"/>
            <a:ext cx="1274085" cy="2269619"/>
            <a:chOff x="2547150" y="238125"/>
            <a:chExt cx="2525675" cy="5238750"/>
          </a:xfrm>
        </p:grpSpPr>
        <p:sp>
          <p:nvSpPr>
            <p:cNvPr id="12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0" t="0" r="0" b="0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0" t="0" r="0" b="0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0" t="0" r="0" b="0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0" t="0" r="0" b="0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393;p33"/>
          <p:cNvSpPr txBox="1">
            <a:spLocks/>
          </p:cNvSpPr>
          <p:nvPr/>
        </p:nvSpPr>
        <p:spPr>
          <a:xfrm>
            <a:off x="6929454" y="3571882"/>
            <a:ext cx="1928826" cy="1357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None/>
              <a:tabLst/>
              <a:defRPr/>
            </a:pPr>
            <a:r>
              <a:rPr lang="en-IN" sz="1200" dirty="0" smtClean="0">
                <a:solidFill>
                  <a:schemeClr val="tx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 the next window, full details of the student will be provided.</a:t>
            </a: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17" name="Google Shape;388;p33"/>
          <p:cNvGrpSpPr/>
          <p:nvPr/>
        </p:nvGrpSpPr>
        <p:grpSpPr>
          <a:xfrm>
            <a:off x="6929454" y="1214428"/>
            <a:ext cx="1274085" cy="2269619"/>
            <a:chOff x="2547150" y="238125"/>
            <a:chExt cx="2525675" cy="5238750"/>
          </a:xfrm>
        </p:grpSpPr>
        <p:sp>
          <p:nvSpPr>
            <p:cNvPr id="18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0" t="0" r="0" b="0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0" t="0" r="0" b="0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0" t="0" r="0" b="0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0" t="0" r="0" b="0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393;p33"/>
          <p:cNvSpPr txBox="1">
            <a:spLocks/>
          </p:cNvSpPr>
          <p:nvPr/>
        </p:nvSpPr>
        <p:spPr>
          <a:xfrm>
            <a:off x="3929058" y="3571882"/>
            <a:ext cx="1928826" cy="1357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None/>
              <a:tabLst/>
              <a:defRPr/>
            </a:pPr>
            <a:r>
              <a:rPr lang="en-IN" sz="1200" dirty="0" smtClean="0">
                <a:solidFill>
                  <a:schemeClr val="tx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 the next step the input data will be processed through some database check up and outputs information regarding the completion of unit.</a:t>
            </a: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" name="Google Shape;386;p33"/>
          <p:cNvSpPr/>
          <p:nvPr/>
        </p:nvSpPr>
        <p:spPr>
          <a:xfrm>
            <a:off x="3929058" y="1428742"/>
            <a:ext cx="1214446" cy="18573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accent6">
                    <a:lumMod val="75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U</a:t>
            </a:r>
            <a:r>
              <a:rPr lang="en-IN" sz="1000" dirty="0" smtClean="0">
                <a:solidFill>
                  <a:schemeClr val="accent6">
                    <a:lumMod val="75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nit completion status: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IN" sz="1000" dirty="0" smtClean="0">
              <a:solidFill>
                <a:schemeClr val="accent6">
                  <a:lumMod val="75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 dirty="0" smtClean="0">
                <a:solidFill>
                  <a:schemeClr val="accent6">
                    <a:lumMod val="75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Completed Successfully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 smtClean="0">
                <a:solidFill>
                  <a:schemeClr val="accent6">
                    <a:lumMod val="75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IN" sz="1000" dirty="0" smtClean="0">
              <a:solidFill>
                <a:schemeClr val="accent6">
                  <a:lumMod val="75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IN" sz="800" dirty="0" smtClean="0">
              <a:solidFill>
                <a:schemeClr val="accent6">
                  <a:lumMod val="75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 dirty="0" smtClean="0">
                <a:solidFill>
                  <a:schemeClr val="accent6">
                    <a:lumMod val="75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Not Completed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IN" sz="800" dirty="0" smtClean="0">
              <a:solidFill>
                <a:schemeClr val="accent6">
                  <a:lumMod val="75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IN" sz="800" dirty="0" smtClean="0">
              <a:solidFill>
                <a:schemeClr val="accent6">
                  <a:lumMod val="75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IN" sz="800" dirty="0" smtClean="0">
              <a:solidFill>
                <a:schemeClr val="accent6">
                  <a:lumMod val="75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" name="Google Shape;386;p33"/>
          <p:cNvSpPr/>
          <p:nvPr/>
        </p:nvSpPr>
        <p:spPr>
          <a:xfrm>
            <a:off x="6929454" y="1428742"/>
            <a:ext cx="1214446" cy="18573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 smtClean="0">
                <a:solidFill>
                  <a:schemeClr val="accent6">
                    <a:lumMod val="75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Student Details: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 smtClean="0">
                <a:solidFill>
                  <a:schemeClr val="accent6">
                    <a:lumMod val="75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           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 u="sng" dirty="0" smtClean="0">
                <a:solidFill>
                  <a:schemeClr val="accent6">
                    <a:lumMod val="75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Name:             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 u="sng" dirty="0" smtClean="0">
                <a:solidFill>
                  <a:schemeClr val="accent6">
                    <a:lumMod val="75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 ID:            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 u="sng" dirty="0" smtClean="0">
                <a:solidFill>
                  <a:schemeClr val="accent6">
                    <a:lumMod val="75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Unit: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 u="sng" dirty="0" smtClean="0">
                <a:solidFill>
                  <a:schemeClr val="accent6">
                    <a:lumMod val="75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Completion Date: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 u="sng" dirty="0" smtClean="0">
                <a:solidFill>
                  <a:schemeClr val="accent6">
                    <a:lumMod val="75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Session allotted: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IN" sz="1000" dirty="0" smtClean="0">
              <a:solidFill>
                <a:schemeClr val="accent6">
                  <a:lumMod val="75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IN" sz="1000" dirty="0" smtClean="0">
              <a:solidFill>
                <a:schemeClr val="accent6">
                  <a:lumMod val="75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IN" sz="1000" dirty="0" smtClean="0">
              <a:solidFill>
                <a:schemeClr val="accent6">
                  <a:lumMod val="75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28662" y="2143122"/>
            <a:ext cx="1000132" cy="2143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solidFill>
                  <a:schemeClr val="tx1"/>
                </a:solidFill>
              </a:rPr>
              <a:t>2133455</a:t>
            </a:r>
            <a:endParaRPr lang="en-IN" sz="8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928662" y="1857370"/>
            <a:ext cx="100013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928662" y="2643188"/>
            <a:ext cx="1000132" cy="2143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solidFill>
                  <a:schemeClr val="tx1"/>
                </a:solidFill>
              </a:rPr>
              <a:t>RDIT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14414" y="3071816"/>
            <a:ext cx="428628" cy="142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solidFill>
                  <a:schemeClr val="tx1"/>
                </a:solidFill>
              </a:rPr>
              <a:t>Enter</a:t>
            </a:r>
            <a:endParaRPr lang="en-IN" sz="8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000496" y="1857370"/>
            <a:ext cx="107157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286248" y="2285998"/>
            <a:ext cx="428628" cy="2857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" dirty="0" smtClean="0">
                <a:solidFill>
                  <a:schemeClr val="accent6">
                    <a:lumMod val="75000"/>
                  </a:schemeClr>
                </a:solidFill>
              </a:rPr>
              <a:t>OR</a:t>
            </a:r>
            <a:endParaRPr lang="en-IN" sz="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214546" y="2071684"/>
            <a:ext cx="1357322" cy="3571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solidFill>
                  <a:schemeClr val="tx1"/>
                </a:solidFill>
              </a:rPr>
              <a:t>Next Step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4071934" y="3000378"/>
            <a:ext cx="928694" cy="21431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solidFill>
                  <a:schemeClr val="tx1"/>
                </a:solidFill>
              </a:rPr>
              <a:t>Details</a:t>
            </a:r>
            <a:endParaRPr lang="en-IN" sz="8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7072330" y="1857370"/>
            <a:ext cx="100013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ight Arrow 46"/>
          <p:cNvSpPr/>
          <p:nvPr/>
        </p:nvSpPr>
        <p:spPr>
          <a:xfrm>
            <a:off x="5357818" y="2071684"/>
            <a:ext cx="1357322" cy="3571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solidFill>
                  <a:schemeClr val="tx1"/>
                </a:solidFill>
              </a:rPr>
              <a:t>Next Step</a:t>
            </a:r>
            <a:endParaRPr lang="en-IN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255" name="Google Shape;255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500048"/>
            <a:ext cx="9144000" cy="464345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71406" y="71420"/>
            <a:ext cx="907259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u="sng" dirty="0" smtClean="0">
                <a:solidFill>
                  <a:schemeClr val="accent6">
                    <a:lumMod val="75000"/>
                  </a:schemeClr>
                </a:solidFill>
              </a:rPr>
              <a:t>Website</a:t>
            </a:r>
            <a:r>
              <a:rPr lang="en-IN" sz="1800" u="sng" dirty="0" smtClean="0">
                <a:solidFill>
                  <a:schemeClr val="accent3">
                    <a:lumMod val="75000"/>
                  </a:schemeClr>
                </a:solidFill>
              </a:rPr>
              <a:t> Screenshot</a:t>
            </a:r>
            <a:endParaRPr lang="en-IN" sz="1800" u="sng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1069624" y="1958050"/>
            <a:ext cx="4788259" cy="2113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IN" dirty="0" smtClean="0"/>
              <a:t> </a:t>
            </a:r>
            <a:r>
              <a:rPr lang="en-IN" dirty="0" smtClean="0"/>
              <a:t>This application can be transferred into a device feature which will scan the student card and let the student to enter the lab if the unit has completed.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IN" dirty="0" smtClean="0"/>
              <a:t> </a:t>
            </a:r>
            <a:r>
              <a:rPr lang="en-IN" dirty="0" smtClean="0"/>
              <a:t>More modern features can be added.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IN" dirty="0" smtClean="0"/>
              <a:t> </a:t>
            </a:r>
            <a:r>
              <a:rPr lang="en-IN" dirty="0" smtClean="0"/>
              <a:t>If well developed, might be proposed to other universities.</a:t>
            </a:r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>
                    <a:lumMod val="75000"/>
                  </a:schemeClr>
                </a:solidFill>
              </a:rPr>
              <a:t>Future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accent3">
                    <a:lumMod val="75000"/>
                  </a:schemeClr>
                </a:solidFill>
              </a:rPr>
              <a:t>Plans</a:t>
            </a:r>
            <a:endParaRPr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Rounded Rectangle 11"/>
          <p:cNvSpPr/>
          <p:nvPr/>
        </p:nvSpPr>
        <p:spPr>
          <a:xfrm rot="20001754">
            <a:off x="3745787" y="125124"/>
            <a:ext cx="2571768" cy="428628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 rot="20001754">
            <a:off x="4960232" y="125124"/>
            <a:ext cx="2571768" cy="42862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 rot="20001754">
            <a:off x="6174679" y="125125"/>
            <a:ext cx="2571768" cy="42862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6589</TotalTime>
  <Words>401</Words>
  <PresentationFormat>On-screen Show (16:9)</PresentationFormat>
  <Paragraphs>92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Poppins</vt:lpstr>
      <vt:lpstr>Poppins Light</vt:lpstr>
      <vt:lpstr>Courier New</vt:lpstr>
      <vt:lpstr>Cymbeline template</vt:lpstr>
      <vt:lpstr>Lab Entry</vt:lpstr>
      <vt:lpstr>Slide 2</vt:lpstr>
      <vt:lpstr>Slide 3</vt:lpstr>
      <vt:lpstr>Project Description</vt:lpstr>
      <vt:lpstr>Web Designer</vt:lpstr>
      <vt:lpstr>Web Developer</vt:lpstr>
      <vt:lpstr>Slide 7</vt:lpstr>
      <vt:lpstr>Slide 8</vt:lpstr>
      <vt:lpstr>Future Plans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Entry</dc:title>
  <cp:lastModifiedBy>jith varma</cp:lastModifiedBy>
  <cp:revision>72</cp:revision>
  <dcterms:modified xsi:type="dcterms:W3CDTF">2018-08-11T08:40:03Z</dcterms:modified>
</cp:coreProperties>
</file>