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rop_16269752974520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3DF6CF0-E141-407E-81DC-A946B07D7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Crop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32336D-BF78-4C03-81C4-CDF890D74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7/23/2021 2:28:17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6">
            <a:extLst>
              <a:ext uri="{FF2B5EF4-FFF2-40B4-BE49-F238E27FC236}">
                <a16:creationId xmlns:a16="http://schemas.microsoft.com/office/drawing/2014/main" id="{8BE0EEE8-F16D-4E80-AD40-5169D04D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BE8A4-6A5C-431F-913F-0E68BD5D40D1}"/>
              </a:ext>
            </a:extLst>
          </p:cNvPr>
          <p:cNvSpPr/>
          <p:nvPr/>
        </p:nvSpPr>
        <p:spPr>
          <a:xfrm>
            <a:off x="2888974" y="5274365"/>
            <a:ext cx="6109252" cy="662609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crop produced each year.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ED7FD1-5B46-434D-B5EA-0115F82F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0" y="572593"/>
            <a:ext cx="11314285" cy="4228571"/>
          </a:xfrm>
          <a:prstGeom prst="rect">
            <a:avLst/>
          </a:prstGeom>
        </p:spPr>
      </p:pic>
      <p:sp>
        <p:nvSpPr>
          <p:cNvPr id="3" name="Rectangle 2" descr="July ">
            <a:extLst>
              <a:ext uri="{FF2B5EF4-FFF2-40B4-BE49-F238E27FC236}">
                <a16:creationId xmlns:a16="http://schemas.microsoft.com/office/drawing/2014/main" id="{D78C9840-440B-408B-A726-D0A876E2F13D}"/>
              </a:ext>
            </a:extLst>
          </p:cNvPr>
          <p:cNvSpPr/>
          <p:nvPr/>
        </p:nvSpPr>
        <p:spPr>
          <a:xfrm>
            <a:off x="3637722" y="5172225"/>
            <a:ext cx="4916556" cy="592471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 receives the highest rainfall in a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1F15-26E4-4EE0-B65F-1D809BFF9D2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926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Crop Production Details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BEF02F-22CF-49BA-8162-5B18A83EB2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Crop production dataset contains information about the production of each crop in different districts of individual states. </a:t>
            </a:r>
            <a:endParaRPr lang="en-IN" sz="1800"/>
          </a:p>
          <a:p>
            <a:r>
              <a:rPr lang="en-US" sz="1800"/>
              <a:t>For each district it contains information such as area required for production, season in which the crop was produced for respective years and total production. </a:t>
            </a:r>
            <a:endParaRPr lang="en-IN" sz="1800"/>
          </a:p>
          <a:p>
            <a:r>
              <a:rPr lang="en-US" sz="1800"/>
              <a:t>The dataset contains information from year 1997 to 2015. It contains information on 33 states and their respective districts.</a:t>
            </a:r>
            <a:endParaRPr lang="en-IN" sz="1800"/>
          </a:p>
          <a:p>
            <a:r>
              <a:rPr lang="en-US" sz="1800"/>
              <a:t>There are 1.5% null values in production feature that can either be dropped or filled with the mean values of production for the respective crop of respective state depending on area. </a:t>
            </a:r>
            <a:endParaRPr lang="en-IN" sz="1800"/>
          </a:p>
          <a:p>
            <a:r>
              <a:rPr lang="en-US" sz="1800"/>
              <a:t>Area required for cultivation varies from 0 to 8.5 * 10^6 sq ft. </a:t>
            </a:r>
            <a:endParaRPr lang="en-IN" sz="1800"/>
          </a:p>
          <a:p>
            <a:r>
              <a:rPr lang="en-US" sz="1800"/>
              <a:t>The mean area required is 12*10^3 sq ft. There are outliers in the area for different crops which can be capped to extreme values.</a:t>
            </a:r>
            <a:endParaRPr lang="en-IN" sz="1800"/>
          </a:p>
          <a:p>
            <a:r>
              <a:rPr lang="en-US" sz="1800"/>
              <a:t>Production of crops ranges from 0 to 1.2 * 10^9 tons for each instance.</a:t>
            </a:r>
            <a:endParaRPr lang="en-IN" sz="1800"/>
          </a:p>
          <a:p>
            <a:r>
              <a:rPr lang="en-US" sz="1800"/>
              <a:t>The mean crop production is recorded as 5.82 * 10^5 ton.</a:t>
            </a:r>
            <a:endParaRPr lang="en-IN" sz="180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52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E59-9A2C-4DE1-A07E-FC45C2AF25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Rainfall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A3A7-062F-44A6-8672-19A435C910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Rainfall Dataset contains information about the historical rainfall for every month from 1997 to 2015. </a:t>
            </a:r>
            <a:endParaRPr lang="en-IN" sz="1800"/>
          </a:p>
          <a:p>
            <a:r>
              <a:rPr lang="en-US" sz="1800"/>
              <a:t>The data is recorded for 36 states and union territories. </a:t>
            </a:r>
            <a:endParaRPr lang="en-IN" sz="1800"/>
          </a:p>
          <a:p>
            <a:r>
              <a:rPr lang="en-US" sz="1800"/>
              <a:t>It also has information of annual rainfall and rainfall in different seasons in each year for all state and union territories.</a:t>
            </a:r>
            <a:endParaRPr lang="en-IN" sz="1800"/>
          </a:p>
          <a:p>
            <a:r>
              <a:rPr lang="en-US" sz="1800"/>
              <a:t>The average annual rainfall for all the years is 1358 mm. The average annual rainfall varies from 92 to 4229 mm. </a:t>
            </a:r>
            <a:endParaRPr lang="en-IN" sz="1800"/>
          </a:p>
          <a:p>
            <a:r>
              <a:rPr lang="en-US" sz="1800"/>
              <a:t>The highest average rainfall is recorded between June to Sep month. Jun to Sep can be termed as seasonal rainfall month or rainy season.</a:t>
            </a:r>
            <a:endParaRPr lang="en-IN" sz="1800"/>
          </a:p>
          <a:p>
            <a:r>
              <a:rPr lang="en-US" sz="1800"/>
              <a:t>The average seasonal rainfall varies from 67 to 3727mm.</a:t>
            </a:r>
            <a:endParaRPr lang="en-IN" sz="1800"/>
          </a:p>
          <a:p>
            <a:r>
              <a:rPr lang="en-US" sz="1800"/>
              <a:t>The rainfall features have outliers which can be treated by capping with extreme values.</a:t>
            </a:r>
            <a:endParaRPr lang="en-IN" sz="180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1047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E58AC9E-DAF2-474F-A661-E898C0541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31E07C-5AC5-4968-A652-39D6F252D6A1}"/>
              </a:ext>
            </a:extLst>
          </p:cNvPr>
          <p:cNvSpPr/>
          <p:nvPr/>
        </p:nvSpPr>
        <p:spPr>
          <a:xfrm>
            <a:off x="2548102" y="5777947"/>
            <a:ext cx="6122505" cy="7686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dominated by their respective crop.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AF566941-344D-4D8C-B662-B00905B5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7157BB-4A00-4DD4-897A-05EE277B1BCD}"/>
              </a:ext>
            </a:extLst>
          </p:cNvPr>
          <p:cNvSpPr txBox="1"/>
          <p:nvPr/>
        </p:nvSpPr>
        <p:spPr>
          <a:xfrm>
            <a:off x="8365109" y="1736034"/>
            <a:ext cx="269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Larger the size of circle more the area.</a:t>
            </a:r>
          </a:p>
          <a:p>
            <a:r>
              <a:rPr lang="en-US" sz="1200" dirty="0"/>
              <a:t>Deeper the color more the production.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06A3D-A822-4AFD-8ED9-7D589796E0EA}"/>
              </a:ext>
            </a:extLst>
          </p:cNvPr>
          <p:cNvSpPr/>
          <p:nvPr/>
        </p:nvSpPr>
        <p:spPr>
          <a:xfrm>
            <a:off x="3094382" y="6261652"/>
            <a:ext cx="6003235" cy="596348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Production with respect to its cultivation area.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3C4987E7-FB34-462A-A32C-3E0CC4FC7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B9440C9C-4275-4B7F-8196-8C37E7F9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C94F9-2EC0-46FB-A167-334EC4FEA4D7}"/>
              </a:ext>
            </a:extLst>
          </p:cNvPr>
          <p:cNvSpPr/>
          <p:nvPr/>
        </p:nvSpPr>
        <p:spPr>
          <a:xfrm>
            <a:off x="3041374" y="5261112"/>
            <a:ext cx="6109252" cy="662610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produced crop each season.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2">
            <a:extLst>
              <a:ext uri="{FF2B5EF4-FFF2-40B4-BE49-F238E27FC236}">
                <a16:creationId xmlns:a16="http://schemas.microsoft.com/office/drawing/2014/main" id="{4A7AEDB9-A24B-4841-BA36-89CA7DD6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32292F-C565-46A3-AD2A-45AFC7A55759}"/>
              </a:ext>
            </a:extLst>
          </p:cNvPr>
          <p:cNvSpPr/>
          <p:nvPr/>
        </p:nvSpPr>
        <p:spPr>
          <a:xfrm>
            <a:off x="2888974" y="5274365"/>
            <a:ext cx="6109252" cy="63610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Regions with highest average rainfall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8">
            <a:extLst>
              <a:ext uri="{FF2B5EF4-FFF2-40B4-BE49-F238E27FC236}">
                <a16:creationId xmlns:a16="http://schemas.microsoft.com/office/drawing/2014/main" id="{F5825116-2EEB-46D3-BCF5-D5BEA1C3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</dc:title>
  <dc:creator/>
  <cp:lastModifiedBy>User</cp:lastModifiedBy>
  <cp:revision>1</cp:revision>
  <dcterms:created xsi:type="dcterms:W3CDTF">2021-07-23T14:28:19Z</dcterms:created>
  <dcterms:modified xsi:type="dcterms:W3CDTF">2021-07-23T14:33:11Z</dcterms:modified>
</cp:coreProperties>
</file>