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60" r:id="rId2"/>
    <p:sldId id="361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v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00FF"/>
    <a:srgbClr val="F15B2A"/>
    <a:srgbClr val="A49DCA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42989" autoAdjust="0"/>
  </p:normalViewPr>
  <p:slideViewPr>
    <p:cSldViewPr snapToGrid="0">
      <p:cViewPr varScale="1">
        <p:scale>
          <a:sx n="31" d="100"/>
          <a:sy n="31" d="100"/>
        </p:scale>
        <p:origin x="2292" y="4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lobaldevopsbootcamp.visualstudio.com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sts/git/tutorial/clone?view=vsts&amp;tabs=command-line#clone-from-visual-studio-team-services--team-foundation-serv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mianbrady.com.au/2018/02/01/friends-dont-let-friends-right-click-publish/" TargetMode="External"/><Relationship Id="rId4" Type="http://schemas.openxmlformats.org/officeDocument/2006/relationships/hyperlink" Target="https://webapp-teamname-environmentname.azurewebsites.net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vsts/pipelines/agents/prepare-permissions?view=vs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stsagentpackage.azureedge.net/agent/2.134.2/vsts-agent-win-x64-2.134.2.zip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devopsbootcamp.visualstudio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sp.ne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resource group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Open the Azure Portal by navigating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https://portal.azure.com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Click "Create a resource“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In the search box, search for "Resource Group“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In the search results, click "Resource group" and then click "Create"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Enter the resource group name, select your subscription and select the location closest to you as Resource group location. Then click "Create".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After a little while your resource group will be created. Click "Go to resource group" to open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You will see that your freshly created resource group is empty.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security group and add members to security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Azure portal navigate to the Azure Active Directory blade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blade, select Groups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the + button to create a new security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group call Azure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Select as Group type "Security"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Members in the same blade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group is created, select "Members"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the + Add Members button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"g-venue-" and select the members from your team and save the group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security group to resource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your Resource Group e.g. use the Search box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resource group, click "Access control (IAM)", click "Add", select "Contributor" for the role and find your team through the search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your team and click "Save". You should see your team being added as "Contributor" specific for this resource.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Web App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your newly created resource group and click "Create resources"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"Web App", select it and click "Create"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a name for your new Web App, create a new App Service Plan for it, make sure you turn on Application Insights and click Create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some time you will get a notification that creation of the web app was successful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SQL Database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back to your resource group (which now has the web app in it) and click "Add"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"SQL Database", click "SQL Database" and then click "Create"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 name for your database, select "Blank database" as source and configure a new server with admin credentials that will hold the database. Make sure you create a complex password, minimal 10 characters, and write down for later usage!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"Pricing tier" to "Basic" and click "Apply. Then click "Create"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while, your database will be created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database table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your resource group and click your freshly created database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"Query Editor (preview)" and click "Login". Login using the credentials you provided when creating the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the following query to create the database table: CREATE TABLE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TestArtist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Id int primary key, Name varchar(255) not null 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"Run" to run the query. The query should succeed.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refresh button and you should see the new table with a primary key column "Id".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step by step guide describes the steps for automatically creating a resource group and assigning a security group by using the Azure CLI 2.0. If you want to use PowerShell, you'll need to convert all the steps to their PowerShell equivalent.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security group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Microsoft Azure Command Prompt on your computer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 and follow the instructions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the name of the Security Group you created in the first challenge, use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below   -- TEST-GDBC-F001-P001-ManuallyCreateRGSG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 group show --group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and make note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result. --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 group show --group "TEST-GDBC-F001-P001-ManuallyCreateRGSG"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the script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up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 (we're using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Visual Studio 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 and create a new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it as CreateResourceGroup_Fixed.cmd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following code to create a resource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group:REM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resource group 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create --name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--location "West Europe"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add the following lines to add the security group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contributorREM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assign security group 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role assignment create --role Contributor --assignee-object-id "&lt;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group&gt;"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Replace 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group&gt; 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you retrieved in one of the previous steps, using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 group show command.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your file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the script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back to your Azure Command Prompt. If you accidentally closed it, re-open it and login by running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the directory where you saved your script by typing cd &lt;path where you saved your script&gt;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CreateResourceGroup_Fixed.bat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Azure Portal to see that your resource group has been created and the correct security group was assigned.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resource group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create --name "RG-Playground-F001-P003-AutomateResourceAndSecurityGroupsCreation" --location "West US"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assign security group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role assignment create --role Contributor --assignee-object-id "b208c336-b58e-4a2a-a839-e3d0edbd87e6" --resource-group "RG-Playground-F001-P003-AutomateResourceAndSecurityGroupsCreation" 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step by step guide describes the steps for automatically creating a web app (with a service plan) and a database (with SQL server). This and assigning these resources to a resource group will be done by using the Azure CLI 2.0. If you want to use PowerShell, you'll need to convert all the steps to their PowerShell equivalent.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 parameters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editor and create new script. Save it as CreateAzureResources.cmd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following line to save the first script argument in a variable called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=%1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web application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following lines to create a new app service plan and a new web application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 </a:t>
            </a:r>
          </a:p>
          <a:p>
            <a:pPr marL="0" lv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 create -g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F1 </a:t>
            </a:r>
          </a:p>
          <a:p>
            <a:pPr marL="0" lv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lv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-g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-p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SQL server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following lines to create a new SQL server and a database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SQL server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create --admin-password "vhniNTbo3$9hJvrx{w{rTotqmsFT7_" --admin-user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GDBCAdmin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--location "West Europe"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set firewall rule to allow azure resources access the database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firewall-rule create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--start-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-address 0.0.0.0 --end-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-address 0.0.0.0 --server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SQL database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--server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%“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location of your SQL Server depends on where you created it earlier. Change the location in this script block if needed. The server name naming rules are: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only be made up of lowercase letters 'a'-'z', the numbers 0-9 and the hyphen. The hyphen may not lead or trail in the name.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the script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back to your Azure Command Prompt. If you accidentally closed it, re-open it and login by running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the directory where you saved your script by typing cd &lt;path where you saved your script&gt;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CreateAzureResources.cmd dev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Azure Portal to see that your resource group has been created and the correct security group was assigned.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Script-1 -- CreateAzureResources.cmd test-f001-p004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=%1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 create -g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F1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-g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-p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SQL server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create --admin-password "Gourav@123" --admin-user "gourav8jain" --location "West Europe"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set firewall rule to allow azure resources access the database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firewall-rule create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--start-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-address 0.0.0.0 --end-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-address 0.0.0.0 --server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SQL database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--name 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--server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Git for Windows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need Git for Windows to interact with Git on VSTS from your laptop. Download and install it from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if you haven't done so already (VM already contains Git).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Git repository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VSTS and select your project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https://globaldevopsbootcamp.visualstudio.com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the "Code" hub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repository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"Git" as the type, enter the correct repository name and enable the checkbox to add a default Readme file. We will not add a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for now. Then click "Create"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 is created and you will be taken to the repository page. Click "Clone" at the top right and then copy the clone URL.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command prompt and navigate to the directory where you want to place the local copy of the repository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clone &lt;clone URL&gt;. Your repository will now be cloned locally.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contents of the directory. If all is well you should see the default Readme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back to the command prompt and set the default user name and e-mail address by executing git config --global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user.email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"you@example.com" and git config --global user.name "Your Name". Replace the email and name values with the VSTS credentials provided by your venue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scripts to Git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your locally cloned Git repo in Windows Explorer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the scripts that you created into this directory: CreateResourceGroup_Fixed.bat and CreateAzureResources.cmd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command prompt and navigate to your local repo directory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status. You should see the two scripts as "untracked files"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add CreateResourceGroup_Fixed.bat and git add CreateAzureResources.cmd.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status again. You should now see your two scripts as "Changes to be committed"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commit -m "Added scripts for creating resource group and resources". Your changed will now be committed with a descriptive commit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push. This will push your local commits to the repository on the server, so in this case to VSTS.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repository page in the VSTS web interface (you might need to refresh your browser). You should see the files you just added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Locally build and run the web application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 the "GDBC-website" git repo. You can choose to do this with Visual Studio or the command line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See instructions on MSDN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solution in Visual Studio from the location you cloned the repository 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if the SQL Server Firewall allow access. In the Azure portal go to your SQL server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-TEAMNAME-ENVIRONMENTNAME) and then to 'Firewalls and virtual networks’.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'Allow access to Azure Access' should be on. This isn't a best practice from security perspective, but it will do for this demo purpose.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"Add client IP" to the firewall exceptions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web.config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MVCMusicStore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to point to your Azure SQL Server database. Don't forget to replace TEAMNAME and ENVIRONMENT name with you actual values.&lt;add name="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MusicStoreEntities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="Data Source=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sqlserver-TEAMNAME-ENVIRONMENTNAME.database.windows.net;Initial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catalog=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db-TEAMNAME-ENVIRONMENTNAME;user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GDBCAdmin;password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=vhniNTbo3$9hJvrx{w{rTotqmsFT7_"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System.Data.SqlClient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and run the application with Visual Studio in your development environment.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the application to Azure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publish the application to Azure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MVCMusicStore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right click on it and select publish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Pick publish target dialog select "App Service" and choose for "Select existing"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 in with your provided Azure subscription credentials when asked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resource group that you have automatically created (RG-Playground-TEAMNAME) and then select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you have created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-TEAMNAME-ENVIRONMENTNAME)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your app to Azure by clicking the "Publish" button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if your application is working in Azure by opening the url in a browser. The url should look like this (with your TEAMNAME and ENVIRONMENTNAME as used when created)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https://webapp-TEAMNAME-ENVIRONMENTNAME.azurewebsites.net/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go to this link [Right Click Publish]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https://damianbrady.com.au/2018/02/01/friends-dont-let-friends-right-click-publish/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8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By Step: Setup Private Build Agent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need a Personal Access Token to authenticate the agent to VSTS. Follow the instructions found here to create a token: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https://docs.microsoft.com/en-gb/vsts/pipelines/agents/prepare-permissions?view=vsts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remote desktop connection to your claimed Virtual Machine.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 and create a new folder for the agent.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 cd agent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the agent from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https://vstsagentpackage.azureedge.net/agent/2.134.2/vsts-agent-win-x64-2.134.2.zip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and save it to the default downloads 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the agent using the following command: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Add-Type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System.IO.Compression.FileSystem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System.IO.Compression.ZipFile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ExtractToDirectory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("$HOME\Downloads\vsts-agent-win-x64-2.134.2.zip", "$PWD")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the agent by running the config tool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.\config.cmd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VSTS server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your team https://globaldevopsbootcamp.visualstudio.com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enter to select PAT authentication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PAT token you generated at the start of this step-by-step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asked for the agent pool, use your team name.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enter for the default agent name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enter for the default working folder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Y to run the agent as a service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enter to set the default Network Service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By Step: Setup a CI Build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Build Definition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VSTS and select your project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https://globaldevopsbootcamp.visualstudio.com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the "Build and Release" hub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"New" definition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the sources, select your correct team project, repository and branch. Then click "Continue".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 template, use 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ASP.NET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", click "Apply"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 / change your build name and select the private build agent that you have installed as agent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repository contains multiple solutions, select the specific solution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Visual Studio Build step, notice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MSBuild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Arguments, this will provide a published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"Test Assemblies" step, review the settings. Change the value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testassemblies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 **\$(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BuildConfiguration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)\*test*.dll to **\$(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BuildConfiguration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)\*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nunit.unittest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will only run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tests after the build.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M2017177_Xpirit_GDB_Slide_BG_R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765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6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M2017177_Xpirit_GDB_Slide_BG_Left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6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9" r:id="rId23"/>
    <p:sldLayoutId id="2147483678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83" r:id="rId30"/>
    <p:sldLayoutId id="2147483684" r:id="rId31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bg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bg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slide loop GDB logo intro by participants</a:t>
            </a:r>
            <a:endParaRPr lang="en-US" sz="8000" b="1" dirty="0">
              <a:latin typeface="HeronSansCond Regular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2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F002-P001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Setup Private Build Agent</a:t>
            </a:r>
          </a:p>
        </p:txBody>
      </p:sp>
    </p:spTree>
    <p:extLst>
      <p:ext uri="{BB962C8B-B14F-4D97-AF65-F5344CB8AC3E}">
        <p14:creationId xmlns:p14="http://schemas.microsoft.com/office/powerpoint/2010/main" val="33223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F002-P002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Setup a CI Build</a:t>
            </a:r>
          </a:p>
        </p:txBody>
      </p:sp>
    </p:spTree>
    <p:extLst>
      <p:ext uri="{BB962C8B-B14F-4D97-AF65-F5344CB8AC3E}">
        <p14:creationId xmlns:p14="http://schemas.microsoft.com/office/powerpoint/2010/main" val="3593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F002-P003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Setup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13439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F003-P001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 up separate Playground Test and Production 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42731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F003-P002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Extend Release pipeline with new environments</a:t>
            </a:r>
          </a:p>
        </p:txBody>
      </p:sp>
    </p:spTree>
    <p:extLst>
      <p:ext uri="{BB962C8B-B14F-4D97-AF65-F5344CB8AC3E}">
        <p14:creationId xmlns:p14="http://schemas.microsoft.com/office/powerpoint/2010/main" val="40265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F003-P003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Use secrets in your pipeline</a:t>
            </a:r>
          </a:p>
        </p:txBody>
      </p:sp>
    </p:spTree>
    <p:extLst>
      <p:ext uri="{BB962C8B-B14F-4D97-AF65-F5344CB8AC3E}">
        <p14:creationId xmlns:p14="http://schemas.microsoft.com/office/powerpoint/2010/main" val="36176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F003-P003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Create a keyvault in your 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20422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1_Sponsor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72" y="3284132"/>
            <a:ext cx="6360160" cy="357386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310640"/>
            <a:ext cx="12192000" cy="3586480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  <a:t>WELCOME  IN</a:t>
            </a:r>
            <a:br>
              <a:rPr lang="en-US" sz="4800" dirty="0">
                <a:latin typeface="HeronSansCond Regular"/>
                <a:cs typeface="HeronSansCond Regular"/>
              </a:rPr>
            </a:br>
            <a:r>
              <a:rPr lang="en-US" sz="9600" b="1" dirty="0">
                <a:latin typeface="HeronSansCond Regular"/>
                <a:cs typeface="HeronSansCond Regular"/>
              </a:rPr>
              <a:t>GDBC 2018, Gurgaon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29200" y="4500880"/>
            <a:ext cx="207264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GLOBAL  DEVOPS  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bg1">
                    <a:lumMod val="95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BOOTCAMP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1"/>
                </a:solidFill>
                <a:latin typeface="HeronSansCond Regular"/>
                <a:ea typeface="Montserrat Hairline" charset="0"/>
                <a:cs typeface="HeronSansCond Regular"/>
              </a:rPr>
              <a:t>CHALLENGES</a:t>
            </a:r>
            <a:endParaRPr lang="en-US" sz="5800" dirty="0">
              <a:solidFill>
                <a:schemeClr val="accent1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917009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966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Manually Set up Resource Groups for initial deployment of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4942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Add Azure Web App and SQL Server to the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395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Automate Resource group creation and Security Groups assignment</a:t>
            </a:r>
          </a:p>
        </p:txBody>
      </p:sp>
    </p:spTree>
    <p:extLst>
      <p:ext uri="{BB962C8B-B14F-4D97-AF65-F5344CB8AC3E}">
        <p14:creationId xmlns:p14="http://schemas.microsoft.com/office/powerpoint/2010/main" val="27129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Create automation scripts to create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39886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Move the automation scripts to git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8689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Manually deploy the web application to Azure</a:t>
            </a:r>
          </a:p>
        </p:txBody>
      </p:sp>
    </p:spTree>
    <p:extLst>
      <p:ext uri="{BB962C8B-B14F-4D97-AF65-F5344CB8AC3E}">
        <p14:creationId xmlns:p14="http://schemas.microsoft.com/office/powerpoint/2010/main" val="20313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luralsight default theme">
  <a:themeElements>
    <a:clrScheme name="GDBC2017">
      <a:dk1>
        <a:srgbClr val="EB7D00"/>
      </a:dk1>
      <a:lt1>
        <a:srgbClr val="FFFFFF"/>
      </a:lt1>
      <a:dk2>
        <a:srgbClr val="303030"/>
      </a:dk2>
      <a:lt2>
        <a:srgbClr val="E5E5E5"/>
      </a:lt2>
      <a:accent1>
        <a:srgbClr val="EB7D00"/>
      </a:accent1>
      <a:accent2>
        <a:srgbClr val="00AFB4"/>
      </a:accent2>
      <a:accent3>
        <a:srgbClr val="4B4B4B"/>
      </a:accent3>
      <a:accent4>
        <a:srgbClr val="E70000"/>
      </a:accent4>
      <a:accent5>
        <a:srgbClr val="64D700"/>
      </a:accent5>
      <a:accent6>
        <a:srgbClr val="28278C"/>
      </a:accent6>
      <a:hlink>
        <a:srgbClr val="EB7D00"/>
      </a:hlink>
      <a:folHlink>
        <a:srgbClr val="FF0014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0A17EEB-8BC3-0C44-A71A-6F850985B343}" vid="{FDBEDD02-E257-0F49-98A8-383905A13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16234</TotalTime>
  <Words>623</Words>
  <Application>Microsoft Office PowerPoint</Application>
  <PresentationFormat>Widescreen</PresentationFormat>
  <Paragraphs>297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Gotham Book</vt:lpstr>
      <vt:lpstr>Gotham Light</vt:lpstr>
      <vt:lpstr>Gotham Medium</vt:lpstr>
      <vt:lpstr>Gotham Rounded Light</vt:lpstr>
      <vt:lpstr>HeronSansCond Regular</vt:lpstr>
      <vt:lpstr>Lucida Grande</vt:lpstr>
      <vt:lpstr>Montserrat</vt:lpstr>
      <vt:lpstr>Montserrat Hairline</vt:lpstr>
      <vt:lpstr>Montserrat Light</vt:lpstr>
      <vt:lpstr>Myriad Pro</vt:lpstr>
      <vt:lpstr>Myriad Pro Light</vt:lpstr>
      <vt:lpstr>Wingdings</vt:lpstr>
      <vt:lpstr>Pluralsight 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marcelv</dc:creator>
  <cp:lastModifiedBy>Gourav Jain</cp:lastModifiedBy>
  <cp:revision>171</cp:revision>
  <dcterms:created xsi:type="dcterms:W3CDTF">2017-04-26T09:01:51Z</dcterms:created>
  <dcterms:modified xsi:type="dcterms:W3CDTF">2018-06-12T11:49:45Z</dcterms:modified>
</cp:coreProperties>
</file>