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6" r:id="rId6"/>
    <p:sldId id="263" r:id="rId7"/>
    <p:sldId id="260" r:id="rId8"/>
    <p:sldId id="261" r:id="rId9"/>
    <p:sldId id="264" r:id="rId10"/>
    <p:sldId id="271" r:id="rId11"/>
    <p:sldId id="262" r:id="rId12"/>
    <p:sldId id="272" r:id="rId13"/>
    <p:sldId id="274" r:id="rId14"/>
    <p:sldId id="277" r:id="rId15"/>
    <p:sldId id="278" r:id="rId16"/>
    <p:sldId id="273" r:id="rId17"/>
    <p:sldId id="275" r:id="rId18"/>
    <p:sldId id="268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BC83-F2E7-46DD-B2F2-2C2BFBB2CF31}" type="datetimeFigureOut">
              <a:rPr lang="en-IN" smtClean="0"/>
              <a:t>12-11-2013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0B4A9-4F2F-4822-B642-FCFE2C387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6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0B4A9-4F2F-4822-B642-FCFE2C38700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8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12-Nov-13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enai.com/projects/javaoctave" TargetMode="External"/><Relationship Id="rId2" Type="http://schemas.openxmlformats.org/officeDocument/2006/relationships/hyperlink" Target="https://github.com/abhinavp13/Ela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Electrical Laboratory </a:t>
            </a:r>
            <a:r>
              <a:rPr lang="en-US" dirty="0" smtClean="0"/>
              <a:t>Simulation(</a:t>
            </a:r>
            <a:r>
              <a:rPr lang="en-US" dirty="0" err="1" smtClean="0"/>
              <a:t>ELab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7620000" cy="27432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By:</a:t>
            </a:r>
          </a:p>
          <a:p>
            <a:pPr algn="r"/>
            <a:r>
              <a:rPr lang="en-US" dirty="0" err="1" smtClean="0"/>
              <a:t>Abhinav</a:t>
            </a:r>
            <a:r>
              <a:rPr lang="en-US" dirty="0" smtClean="0"/>
              <a:t> </a:t>
            </a:r>
            <a:r>
              <a:rPr lang="en-US" dirty="0" err="1" smtClean="0"/>
              <a:t>Puri</a:t>
            </a:r>
            <a:r>
              <a:rPr lang="en-US" dirty="0" smtClean="0"/>
              <a:t>(2011CS1001)</a:t>
            </a:r>
          </a:p>
          <a:p>
            <a:pPr algn="r"/>
            <a:r>
              <a:rPr lang="en-US" dirty="0" err="1" smtClean="0"/>
              <a:t>Arbaaz</a:t>
            </a:r>
            <a:r>
              <a:rPr lang="en-US" dirty="0" smtClean="0"/>
              <a:t> Singh(2011CS1004)</a:t>
            </a:r>
          </a:p>
          <a:p>
            <a:pPr algn="r"/>
            <a:r>
              <a:rPr lang="en-US" dirty="0" err="1" smtClean="0"/>
              <a:t>Gurasis</a:t>
            </a:r>
            <a:r>
              <a:rPr lang="en-US" dirty="0" smtClean="0"/>
              <a:t> Singh(2011CS1008)</a:t>
            </a:r>
          </a:p>
          <a:p>
            <a:pPr algn="r"/>
            <a:r>
              <a:rPr lang="en-US" dirty="0" err="1" smtClean="0"/>
              <a:t>Harsimran</a:t>
            </a:r>
            <a:r>
              <a:rPr lang="en-US" dirty="0" smtClean="0"/>
              <a:t> Singh(2011CS1009)</a:t>
            </a:r>
          </a:p>
          <a:p>
            <a:pPr algn="r"/>
            <a:r>
              <a:rPr lang="en-US" dirty="0" err="1" smtClean="0"/>
              <a:t>Sahil</a:t>
            </a:r>
            <a:r>
              <a:rPr lang="en-US" dirty="0" smtClean="0"/>
              <a:t> </a:t>
            </a:r>
            <a:r>
              <a:rPr lang="en-US" dirty="0" err="1" smtClean="0"/>
              <a:t>Dabra</a:t>
            </a:r>
            <a:r>
              <a:rPr lang="en-US" dirty="0" smtClean="0"/>
              <a:t>(2011CS1033)</a:t>
            </a:r>
          </a:p>
          <a:p>
            <a:pPr algn="r"/>
            <a:r>
              <a:rPr lang="en-US" dirty="0" err="1" smtClean="0"/>
              <a:t>Gourav</a:t>
            </a:r>
            <a:r>
              <a:rPr lang="en-US" dirty="0" smtClean="0"/>
              <a:t> </a:t>
            </a:r>
            <a:r>
              <a:rPr lang="en-US" dirty="0" err="1" smtClean="0"/>
              <a:t>Bansal</a:t>
            </a:r>
            <a:r>
              <a:rPr lang="en-US" dirty="0" smtClean="0"/>
              <a:t>(2011CS1057)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4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1085088"/>
          </a:xfrm>
        </p:spPr>
        <p:txBody>
          <a:bodyPr/>
          <a:lstStyle/>
          <a:p>
            <a:pPr algn="ctr"/>
            <a:r>
              <a:rPr lang="en-US" dirty="0" smtClean="0"/>
              <a:t>Model View Controller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7924800" cy="5105400"/>
          </a:xfrm>
        </p:spPr>
      </p:pic>
    </p:spTree>
    <p:extLst>
      <p:ext uri="{BB962C8B-B14F-4D97-AF65-F5344CB8AC3E}">
        <p14:creationId xmlns:p14="http://schemas.microsoft.com/office/powerpoint/2010/main" val="15107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88392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Sequence Diagram of Resistive Circuit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8610600" cy="5105400"/>
          </a:xfrm>
        </p:spPr>
      </p:pic>
    </p:spTree>
    <p:extLst>
      <p:ext uri="{BB962C8B-B14F-4D97-AF65-F5344CB8AC3E}">
        <p14:creationId xmlns:p14="http://schemas.microsoft.com/office/powerpoint/2010/main" val="16103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 of Saving Circuit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686800" cy="4876800"/>
          </a:xfrm>
        </p:spPr>
      </p:pic>
    </p:spTree>
    <p:extLst>
      <p:ext uri="{BB962C8B-B14F-4D97-AF65-F5344CB8AC3E}">
        <p14:creationId xmlns:p14="http://schemas.microsoft.com/office/powerpoint/2010/main" val="109647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9858"/>
            <a:ext cx="8229600" cy="95596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Parser Architectural Overview</a:t>
            </a:r>
            <a:endParaRPr lang="en-IN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077200" cy="3970554"/>
          </a:xfrm>
        </p:spPr>
      </p:pic>
      <p:sp>
        <p:nvSpPr>
          <p:cNvPr id="7" name="TextBox 6"/>
          <p:cNvSpPr txBox="1"/>
          <p:nvPr/>
        </p:nvSpPr>
        <p:spPr>
          <a:xfrm>
            <a:off x="838200" y="5606258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Dotted Line represents  </a:t>
            </a:r>
            <a:r>
              <a:rPr lang="en-US" sz="1400" i="1" dirty="0" smtClean="0"/>
              <a:t>Schema to Java</a:t>
            </a:r>
          </a:p>
          <a:p>
            <a:pPr algn="just"/>
            <a:r>
              <a:rPr lang="en-US" sz="1400" dirty="0" smtClean="0"/>
              <a:t>Complete Line represents  </a:t>
            </a:r>
            <a:r>
              <a:rPr lang="en-IN" sz="1400" i="1" dirty="0" smtClean="0"/>
              <a:t>Java to Schema</a:t>
            </a:r>
            <a:endParaRPr lang="en-US" sz="1400" i="1" dirty="0" smtClean="0"/>
          </a:p>
        </p:txBody>
      </p:sp>
    </p:spTree>
    <p:extLst>
      <p:ext uri="{BB962C8B-B14F-4D97-AF65-F5344CB8AC3E}">
        <p14:creationId xmlns:p14="http://schemas.microsoft.com/office/powerpoint/2010/main" val="5765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just"/>
            <a:r>
              <a:rPr lang="en-US" dirty="0" smtClean="0"/>
              <a:t>       ELS Schema Mapping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271841"/>
              </p:ext>
            </p:extLst>
          </p:nvPr>
        </p:nvGraphicFramePr>
        <p:xfrm>
          <a:off x="304800" y="1143000"/>
          <a:ext cx="8229600" cy="540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800"/>
                <a:gridCol w="3733800"/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ELS</a:t>
                      </a:r>
                      <a:r>
                        <a:rPr lang="en-US" b="1" baseline="0" dirty="0" smtClean="0"/>
                        <a:t> Schema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Java</a:t>
                      </a:r>
                      <a:r>
                        <a:rPr lang="en-US" b="1" baseline="0" dirty="0" smtClean="0"/>
                        <a:t> Bindings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&lt;circuit&gt;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ELS.Model.Junction.Java</a:t>
                      </a:r>
                      <a:endParaRPr lang="en-IN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&lt;resistor&gt;</a:t>
                      </a:r>
                    </a:p>
                    <a:p>
                      <a:pPr algn="ctr"/>
                      <a:r>
                        <a:rPr lang="en-US" dirty="0" smtClean="0"/>
                        <a:t>                           &lt;</a:t>
                      </a:r>
                      <a:r>
                        <a:rPr lang="en-US" dirty="0" err="1" smtClean="0"/>
                        <a:t>rvalue</a:t>
                      </a:r>
                      <a:r>
                        <a:rPr lang="en-US" dirty="0" smtClean="0"/>
                        <a:t>&gt;</a:t>
                      </a:r>
                      <a:r>
                        <a:rPr lang="en-IN" baseline="0" dirty="0" smtClean="0"/>
                        <a:t>    &lt;/</a:t>
                      </a:r>
                      <a:r>
                        <a:rPr lang="en-IN" baseline="0" dirty="0" err="1" smtClean="0"/>
                        <a:t>rvalue</a:t>
                      </a:r>
                      <a:r>
                        <a:rPr lang="en-IN" baseline="0" dirty="0" smtClean="0"/>
                        <a:t>&gt;</a:t>
                      </a:r>
                    </a:p>
                    <a:p>
                      <a:pPr algn="ctr"/>
                      <a:r>
                        <a:rPr lang="en-US" baseline="0" dirty="0" smtClean="0"/>
                        <a:t>.</a:t>
                      </a:r>
                    </a:p>
                    <a:p>
                      <a:pPr algn="ctr"/>
                      <a:r>
                        <a:rPr lang="en-US" baseline="0" dirty="0" smtClean="0"/>
                        <a:t>.</a:t>
                      </a:r>
                    </a:p>
                    <a:p>
                      <a:pPr algn="ctr"/>
                      <a:r>
                        <a:rPr lang="en-US" baseline="0" dirty="0" smtClean="0"/>
                        <a:t>&lt;/resistor&gt;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ELS.Model.Resistor.Java</a:t>
                      </a:r>
                      <a:endParaRPr lang="en-IN" dirty="0"/>
                    </a:p>
                  </a:txBody>
                  <a:tcPr/>
                </a:tc>
              </a:tr>
              <a:tr h="1153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&lt;wire&gt;</a:t>
                      </a:r>
                    </a:p>
                    <a:p>
                      <a:pPr algn="ctr"/>
                      <a:r>
                        <a:rPr lang="en-US" dirty="0" smtClean="0"/>
                        <a:t>                     &lt;wx1&gt;    &lt;/wx1&gt;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&lt;/wire&gt;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ELS.Model.Resistor.Java</a:t>
                      </a:r>
                      <a:endParaRPr lang="en-IN" dirty="0"/>
                    </a:p>
                  </a:txBody>
                  <a:tcPr/>
                </a:tc>
              </a:tr>
              <a:tr h="15189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&lt;dc&gt;</a:t>
                      </a:r>
                    </a:p>
                    <a:p>
                      <a:pPr algn="ctr"/>
                      <a:r>
                        <a:rPr lang="en-US" dirty="0" smtClean="0"/>
                        <a:t>                          </a:t>
                      </a:r>
                      <a:r>
                        <a:rPr lang="en-US" baseline="0" dirty="0" smtClean="0"/>
                        <a:t>        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dcvalue</a:t>
                      </a:r>
                      <a:r>
                        <a:rPr lang="en-US" dirty="0" smtClean="0"/>
                        <a:t>&gt;    &lt;/</a:t>
                      </a:r>
                      <a:r>
                        <a:rPr lang="en-US" dirty="0" err="1" smtClean="0"/>
                        <a:t>dcvalue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&lt;/dc&gt;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ELS.Model.DCsource.Java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4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 Schema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$$ ELS v1.0 @</a:t>
            </a:r>
            <a:r>
              <a:rPr lang="en-IN" dirty="0" err="1"/>
              <a:t>iitropar</a:t>
            </a:r>
            <a:r>
              <a:rPr lang="en-IN" dirty="0"/>
              <a:t> $$ </a:t>
            </a:r>
            <a:endParaRPr lang="en-IN" dirty="0" smtClean="0"/>
          </a:p>
          <a:p>
            <a:pPr marL="393192" lvl="1" indent="0">
              <a:buNone/>
            </a:pPr>
            <a:r>
              <a:rPr lang="en-IN" dirty="0" smtClean="0"/>
              <a:t>      &lt;</a:t>
            </a:r>
            <a:r>
              <a:rPr lang="en-IN" dirty="0"/>
              <a:t>Project Name : </a:t>
            </a:r>
            <a:r>
              <a:rPr lang="en-IN" dirty="0" err="1" smtClean="0"/>
              <a:t>proj</a:t>
            </a:r>
            <a:r>
              <a:rPr lang="en-IN" dirty="0" smtClean="0"/>
              <a:t>\&gt;</a:t>
            </a:r>
          </a:p>
          <a:p>
            <a:pPr marL="393192" lvl="1" indent="0">
              <a:buNone/>
            </a:pPr>
            <a:r>
              <a:rPr lang="en-IN" dirty="0" smtClean="0"/>
              <a:t> </a:t>
            </a:r>
            <a:r>
              <a:rPr lang="en-IN" dirty="0"/>
              <a:t>	 &lt;Circuit</a:t>
            </a:r>
            <a:r>
              <a:rPr lang="en-IN" dirty="0" smtClean="0"/>
              <a:t>&gt;</a:t>
            </a:r>
          </a:p>
          <a:p>
            <a:pPr marL="393192" lvl="1" indent="0">
              <a:buNone/>
            </a:pPr>
            <a:r>
              <a:rPr lang="en-IN" dirty="0" smtClean="0"/>
              <a:t> </a:t>
            </a:r>
            <a:r>
              <a:rPr lang="en-IN" dirty="0"/>
              <a:t>	 </a:t>
            </a:r>
            <a:r>
              <a:rPr lang="en-IN" dirty="0" smtClean="0"/>
              <a:t>            &lt;</a:t>
            </a:r>
            <a:r>
              <a:rPr lang="en-IN" dirty="0" err="1"/>
              <a:t>cid</a:t>
            </a:r>
            <a:r>
              <a:rPr lang="en-IN" dirty="0"/>
              <a:t> : 1&gt; 	</a:t>
            </a:r>
            <a:endParaRPr lang="en-IN" dirty="0" smtClean="0"/>
          </a:p>
          <a:p>
            <a:pPr marL="393192" lvl="1" indent="0">
              <a:buNone/>
            </a:pPr>
            <a:endParaRPr lang="en-IN" dirty="0" smtClean="0"/>
          </a:p>
          <a:p>
            <a:pPr marL="393192" lvl="1" indent="0">
              <a:buNone/>
            </a:pPr>
            <a:r>
              <a:rPr lang="en-IN" dirty="0" smtClean="0"/>
              <a:t>                        &lt;</a:t>
            </a:r>
            <a:r>
              <a:rPr lang="en-IN" dirty="0"/>
              <a:t>Resistor</a:t>
            </a:r>
            <a:r>
              <a:rPr lang="en-IN" dirty="0" smtClean="0"/>
              <a:t>&gt;</a:t>
            </a:r>
          </a:p>
          <a:p>
            <a:pPr marL="393192" lvl="1" indent="0">
              <a:buNone/>
            </a:pPr>
            <a:r>
              <a:rPr lang="en-IN" dirty="0" smtClean="0"/>
              <a:t> </a:t>
            </a:r>
            <a:r>
              <a:rPr lang="en-IN" dirty="0"/>
              <a:t>	 	 </a:t>
            </a:r>
            <a:r>
              <a:rPr lang="en-IN" dirty="0" smtClean="0"/>
              <a:t> </a:t>
            </a:r>
            <a:r>
              <a:rPr lang="en-IN" dirty="0"/>
              <a:t>&lt;</a:t>
            </a:r>
            <a:r>
              <a:rPr lang="en-IN" dirty="0" err="1"/>
              <a:t>rvalue</a:t>
            </a:r>
            <a:r>
              <a:rPr lang="en-IN" dirty="0"/>
              <a:t>&gt; 5.0 &lt;/</a:t>
            </a:r>
            <a:r>
              <a:rPr lang="en-IN" dirty="0" err="1"/>
              <a:t>rvalue</a:t>
            </a:r>
            <a:r>
              <a:rPr lang="en-IN" dirty="0" smtClean="0"/>
              <a:t>&gt;</a:t>
            </a:r>
          </a:p>
          <a:p>
            <a:pPr marL="393192" lvl="1" indent="0">
              <a:buNone/>
            </a:pPr>
            <a:r>
              <a:rPr lang="en-IN" dirty="0" smtClean="0"/>
              <a:t> </a:t>
            </a:r>
            <a:r>
              <a:rPr lang="en-IN" dirty="0"/>
              <a:t>	 	</a:t>
            </a:r>
            <a:r>
              <a:rPr lang="en-IN" dirty="0" smtClean="0"/>
              <a:t>  &lt;</a:t>
            </a:r>
            <a:r>
              <a:rPr lang="en-IN" dirty="0"/>
              <a:t>rx1&gt; 2 &lt;/rx1</a:t>
            </a:r>
            <a:r>
              <a:rPr lang="en-IN" dirty="0" smtClean="0"/>
              <a:t>&gt;  </a:t>
            </a:r>
            <a:r>
              <a:rPr lang="en-IN" dirty="0"/>
              <a:t>&lt;ry1&gt; 5 &lt;/ry1</a:t>
            </a:r>
            <a:r>
              <a:rPr lang="en-IN" dirty="0" smtClean="0"/>
              <a:t>&gt;  </a:t>
            </a:r>
            <a:r>
              <a:rPr lang="en-IN" dirty="0"/>
              <a:t>&lt;rx2&gt; 5 &lt;/rx2</a:t>
            </a:r>
            <a:r>
              <a:rPr lang="en-IN" dirty="0" smtClean="0"/>
              <a:t>&gt; </a:t>
            </a:r>
            <a:r>
              <a:rPr lang="en-IN" dirty="0"/>
              <a:t>&lt;ry2&gt; 2 </a:t>
            </a:r>
            <a:r>
              <a:rPr lang="en-IN" dirty="0" smtClean="0"/>
              <a:t>&lt;/ry2&gt; </a:t>
            </a:r>
            <a:r>
              <a:rPr lang="en-IN" dirty="0"/>
              <a:t>	 </a:t>
            </a:r>
            <a:r>
              <a:rPr lang="en-IN" dirty="0" smtClean="0"/>
              <a:t>                           </a:t>
            </a:r>
          </a:p>
          <a:p>
            <a:pPr marL="393192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&lt;/</a:t>
            </a:r>
            <a:r>
              <a:rPr lang="en-IN" dirty="0"/>
              <a:t>Resistor</a:t>
            </a:r>
            <a:r>
              <a:rPr lang="en-IN" dirty="0" smtClean="0"/>
              <a:t>&gt;</a:t>
            </a:r>
          </a:p>
          <a:p>
            <a:pPr marL="393192" lvl="1" indent="0">
              <a:buNone/>
            </a:pPr>
            <a:r>
              <a:rPr lang="en-IN" dirty="0" smtClean="0"/>
              <a:t> </a:t>
            </a:r>
            <a:r>
              <a:rPr lang="en-IN" dirty="0"/>
              <a:t>	 	</a:t>
            </a:r>
            <a:endParaRPr lang="en-IN" dirty="0" smtClean="0"/>
          </a:p>
          <a:p>
            <a:pPr marL="393192" lvl="1" indent="0">
              <a:buNone/>
            </a:pPr>
            <a:r>
              <a:rPr lang="en-IN" dirty="0"/>
              <a:t>	 </a:t>
            </a:r>
            <a:r>
              <a:rPr lang="en-IN" dirty="0" smtClean="0"/>
              <a:t>            &lt;</a:t>
            </a:r>
            <a:r>
              <a:rPr lang="en-IN" dirty="0"/>
              <a:t>Wire&gt; </a:t>
            </a:r>
            <a:endParaRPr lang="en-IN" dirty="0" smtClean="0"/>
          </a:p>
          <a:p>
            <a:pPr marL="393192" lvl="1" indent="0">
              <a:buNone/>
            </a:pPr>
            <a:r>
              <a:rPr lang="en-IN" dirty="0" smtClean="0"/>
              <a:t>  </a:t>
            </a:r>
            <a:r>
              <a:rPr lang="en-IN" dirty="0"/>
              <a:t>	 	 &lt;wx1&gt; 2 &lt;/wx1</a:t>
            </a:r>
            <a:r>
              <a:rPr lang="en-IN" dirty="0" smtClean="0"/>
              <a:t>&gt; </a:t>
            </a:r>
            <a:r>
              <a:rPr lang="en-IN" dirty="0"/>
              <a:t>&lt;wy1&gt; 5 &lt;/wy1</a:t>
            </a:r>
            <a:r>
              <a:rPr lang="en-IN" dirty="0" smtClean="0"/>
              <a:t>&gt; </a:t>
            </a:r>
            <a:r>
              <a:rPr lang="en-IN" dirty="0"/>
              <a:t>&lt;wx2&gt; 2 &lt;/</a:t>
            </a:r>
            <a:r>
              <a:rPr lang="en-IN" dirty="0" smtClean="0"/>
              <a:t>wx2&gt; &lt;wy2</a:t>
            </a:r>
            <a:r>
              <a:rPr lang="en-IN" dirty="0"/>
              <a:t>&gt; 8 &lt;/wy2&gt; 	 </a:t>
            </a:r>
            <a:r>
              <a:rPr lang="en-IN" dirty="0" smtClean="0"/>
              <a:t>              </a:t>
            </a:r>
          </a:p>
          <a:p>
            <a:pPr marL="393192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&lt;/</a:t>
            </a:r>
            <a:r>
              <a:rPr lang="en-IN" dirty="0"/>
              <a:t>Wire</a:t>
            </a:r>
            <a:r>
              <a:rPr lang="en-IN" dirty="0" smtClean="0"/>
              <a:t>&gt;</a:t>
            </a:r>
          </a:p>
          <a:p>
            <a:pPr marL="393192" lvl="1" indent="0">
              <a:buNone/>
            </a:pPr>
            <a:r>
              <a:rPr lang="en-US" dirty="0" smtClean="0"/>
              <a:t>                         .</a:t>
            </a:r>
          </a:p>
          <a:p>
            <a:pPr marL="393192" lvl="1" indent="0">
              <a:buNone/>
            </a:pPr>
            <a:r>
              <a:rPr lang="en-US" dirty="0" smtClean="0"/>
              <a:t>                         .</a:t>
            </a:r>
          </a:p>
          <a:p>
            <a:pPr marL="393192" lvl="1" indent="0">
              <a:buNone/>
            </a:pPr>
            <a:r>
              <a:rPr lang="en-US" dirty="0" smtClean="0"/>
              <a:t>                         .</a:t>
            </a:r>
          </a:p>
          <a:p>
            <a:pPr marL="393192" lvl="1" indent="0">
              <a:buNone/>
            </a:pPr>
            <a:r>
              <a:rPr lang="en-US" dirty="0" smtClean="0"/>
              <a:t>                         .</a:t>
            </a:r>
            <a:endParaRPr lang="en-IN" dirty="0" smtClean="0"/>
          </a:p>
          <a:p>
            <a:pPr marL="393192" lvl="1" indent="0">
              <a:buNone/>
            </a:pPr>
            <a:r>
              <a:rPr lang="en-IN" dirty="0" smtClean="0"/>
              <a:t>          &lt;/</a:t>
            </a:r>
            <a:r>
              <a:rPr lang="en-IN" dirty="0"/>
              <a:t>Circuit&gt;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905000"/>
            <a:ext cx="7924800" cy="449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65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Javax.swing.*</a:t>
            </a:r>
          </a:p>
          <a:p>
            <a:pPr lvl="1"/>
            <a:r>
              <a:rPr lang="en-US" dirty="0" smtClean="0"/>
              <a:t>Java.awt.*</a:t>
            </a:r>
          </a:p>
          <a:p>
            <a:r>
              <a:rPr lang="en-US" dirty="0" err="1" smtClean="0"/>
              <a:t>JavaOctave</a:t>
            </a:r>
            <a:r>
              <a:rPr lang="en-US" dirty="0" smtClean="0"/>
              <a:t>  runtime  environment</a:t>
            </a:r>
          </a:p>
          <a:p>
            <a:r>
              <a:rPr lang="en-US" dirty="0" smtClean="0"/>
              <a:t>Eclipse IDE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7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External Links: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389120"/>
          </a:xfrm>
        </p:spPr>
        <p:txBody>
          <a:bodyPr/>
          <a:lstStyle/>
          <a:p>
            <a:r>
              <a:rPr lang="en-US" dirty="0" smtClean="0"/>
              <a:t>Our term project can be found at </a:t>
            </a:r>
            <a:r>
              <a:rPr lang="en-US" i="1" dirty="0" err="1" smtClean="0"/>
              <a:t>Git</a:t>
            </a:r>
            <a:r>
              <a:rPr lang="en-US" i="1" dirty="0" smtClean="0"/>
              <a:t> Version</a:t>
            </a:r>
            <a:r>
              <a:rPr lang="en-US" dirty="0" smtClean="0"/>
              <a:t> </a:t>
            </a:r>
            <a:r>
              <a:rPr lang="en-US" i="1" dirty="0" smtClean="0"/>
              <a:t>Control </a:t>
            </a:r>
            <a:r>
              <a:rPr lang="en-US" dirty="0" smtClean="0"/>
              <a:t>system.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https://github.com/abhinavp13/Elab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Java octave package libraries (Project Kenai)</a:t>
            </a:r>
          </a:p>
          <a:p>
            <a:pPr lvl="1"/>
            <a:r>
              <a:rPr lang="en-US" dirty="0" smtClean="0"/>
              <a:t>Link: </a:t>
            </a:r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://kenai.com/projects/javaoctave</a:t>
            </a:r>
            <a:endParaRPr lang="en-US" dirty="0" smtClean="0"/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7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Advancements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include more components such as ICs, diodes, transistors etc.</a:t>
            </a:r>
          </a:p>
          <a:p>
            <a:r>
              <a:rPr lang="en-US" dirty="0" smtClean="0"/>
              <a:t>To include more analytical features such as graphs of required output.</a:t>
            </a:r>
          </a:p>
          <a:p>
            <a:r>
              <a:rPr lang="en-US" dirty="0" smtClean="0"/>
              <a:t>Setting operating temperature for the analysis.</a:t>
            </a:r>
          </a:p>
          <a:p>
            <a:r>
              <a:rPr lang="en-US" dirty="0" smtClean="0"/>
              <a:t>To include further type of analysis, i.e. DC Analysis, Transient Analysis, AC Analysis.</a:t>
            </a:r>
          </a:p>
        </p:txBody>
      </p:sp>
    </p:spTree>
    <p:extLst>
      <p:ext uri="{BB962C8B-B14F-4D97-AF65-F5344CB8AC3E}">
        <p14:creationId xmlns:p14="http://schemas.microsoft.com/office/powerpoint/2010/main" val="38778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8229600" cy="438912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r>
              <a:rPr lang="en-US" sz="4000" dirty="0" smtClean="0"/>
              <a:t>THANK 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0996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Business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Errors </a:t>
            </a:r>
            <a:r>
              <a:rPr lang="en-US" dirty="0" smtClean="0"/>
              <a:t>in an Electrical Circuit can have adverse effects.</a:t>
            </a:r>
          </a:p>
          <a:p>
            <a:r>
              <a:rPr lang="en-US" dirty="0"/>
              <a:t>Loss can be in form of:</a:t>
            </a:r>
          </a:p>
          <a:p>
            <a:pPr lvl="1"/>
            <a:r>
              <a:rPr lang="en-US" dirty="0"/>
              <a:t>Money</a:t>
            </a:r>
          </a:p>
          <a:p>
            <a:pPr lvl="1"/>
            <a:r>
              <a:rPr lang="en-US" dirty="0" smtClean="0"/>
              <a:t>Time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Therefore, need for a Simulation Software.</a:t>
            </a:r>
          </a:p>
          <a:p>
            <a:pPr marL="39319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0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Use </a:t>
            </a:r>
            <a:r>
              <a:rPr lang="en-US" dirty="0" smtClean="0"/>
              <a:t>Case: Simulate/Modify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Simulate </a:t>
            </a:r>
            <a:r>
              <a:rPr lang="en-US" dirty="0" smtClean="0"/>
              <a:t>an </a:t>
            </a:r>
            <a:r>
              <a:rPr lang="en-US" dirty="0"/>
              <a:t>E</a:t>
            </a:r>
            <a:r>
              <a:rPr lang="en-US" dirty="0" smtClean="0"/>
              <a:t>lectric </a:t>
            </a:r>
            <a:r>
              <a:rPr lang="en-US" dirty="0" smtClean="0"/>
              <a:t>C</a:t>
            </a:r>
            <a:r>
              <a:rPr lang="en-US" dirty="0" smtClean="0"/>
              <a:t>ircuit.</a:t>
            </a:r>
            <a:endParaRPr lang="en-US" dirty="0" smtClean="0"/>
          </a:p>
          <a:p>
            <a:r>
              <a:rPr lang="en-US" dirty="0" smtClean="0"/>
              <a:t>Modifying  the </a:t>
            </a:r>
            <a:r>
              <a:rPr lang="en-US" dirty="0" smtClean="0"/>
              <a:t>E</a:t>
            </a:r>
            <a:r>
              <a:rPr lang="en-US" dirty="0" smtClean="0"/>
              <a:t>lectric </a:t>
            </a:r>
            <a:r>
              <a:rPr lang="en-US" dirty="0"/>
              <a:t>c</a:t>
            </a:r>
            <a:r>
              <a:rPr lang="en-US" dirty="0" smtClean="0"/>
              <a:t>ircuit.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 descr="C:\Users\Gurasis Singh\Downloads\77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8458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207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Case: Output/Save/Retrieve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93" y="1158240"/>
            <a:ext cx="8229600" cy="4389120"/>
          </a:xfrm>
        </p:spPr>
        <p:txBody>
          <a:bodyPr/>
          <a:lstStyle/>
          <a:p>
            <a:r>
              <a:rPr lang="en-US" dirty="0"/>
              <a:t>Getting Relevant  Output or Graph. </a:t>
            </a:r>
          </a:p>
          <a:p>
            <a:r>
              <a:rPr lang="en-US" dirty="0"/>
              <a:t>Saving an Electric Circuit.</a:t>
            </a:r>
            <a:endParaRPr lang="en-IN" dirty="0"/>
          </a:p>
          <a:p>
            <a:r>
              <a:rPr lang="en-US" dirty="0"/>
              <a:t>Retrieving a saved Electric Circuit.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1" name="Picture 3" descr="C:\Users\Gurasis Singh\Downloads\7777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610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16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Use Case Diagram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458199" cy="5029199"/>
          </a:xfrm>
        </p:spPr>
      </p:pic>
    </p:spTree>
    <p:extLst>
      <p:ext uri="{BB962C8B-B14F-4D97-AF65-F5344CB8AC3E}">
        <p14:creationId xmlns:p14="http://schemas.microsoft.com/office/powerpoint/2010/main" val="18683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Use Case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a circuit, Modify the circuit and Retrieve a saved circuit are extensions of Drawing  a circuit</a:t>
            </a:r>
            <a:r>
              <a:rPr lang="en-US" dirty="0" smtClean="0"/>
              <a:t>. (</a:t>
            </a:r>
            <a:r>
              <a:rPr lang="en-US" b="1" dirty="0" smtClean="0"/>
              <a:t>extend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Output/Draw Graph includes Drawing a circuit as a subtask</a:t>
            </a:r>
            <a:r>
              <a:rPr lang="en-US" dirty="0" smtClean="0"/>
              <a:t>. (</a:t>
            </a:r>
            <a:r>
              <a:rPr lang="en-US" b="1" dirty="0" smtClean="0"/>
              <a:t>include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1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Logical View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371600"/>
            <a:ext cx="8686800" cy="5486399"/>
          </a:xfrm>
        </p:spPr>
      </p:pic>
    </p:spTree>
    <p:extLst>
      <p:ext uri="{BB962C8B-B14F-4D97-AF65-F5344CB8AC3E}">
        <p14:creationId xmlns:p14="http://schemas.microsoft.com/office/powerpoint/2010/main" val="246666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7961564" cy="4953000"/>
          </a:xfrm>
        </p:spPr>
      </p:pic>
    </p:spTree>
    <p:extLst>
      <p:ext uri="{BB962C8B-B14F-4D97-AF65-F5344CB8AC3E}">
        <p14:creationId xmlns:p14="http://schemas.microsoft.com/office/powerpoint/2010/main" val="10151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9144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         Architectural </a:t>
            </a:r>
            <a:r>
              <a:rPr lang="en-US" dirty="0" smtClean="0"/>
              <a:t>Pattern (MVC)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1524000"/>
            <a:ext cx="8229600" cy="52273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Model</a:t>
            </a:r>
            <a:r>
              <a:rPr lang="en-US" dirty="0" smtClean="0"/>
              <a:t> : </a:t>
            </a:r>
            <a:r>
              <a:rPr lang="en-US" dirty="0"/>
              <a:t> Various electrical components such as resistors, power sources are created as objects acting as </a:t>
            </a:r>
            <a:r>
              <a:rPr lang="en-US" dirty="0" smtClean="0"/>
              <a:t>models.</a:t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View</a:t>
            </a:r>
            <a:r>
              <a:rPr lang="en-US" dirty="0" smtClean="0"/>
              <a:t>:  contains various draw functions like </a:t>
            </a:r>
            <a:r>
              <a:rPr lang="en-US" dirty="0" smtClean="0"/>
              <a:t> </a:t>
            </a:r>
            <a:r>
              <a:rPr lang="en-US" dirty="0" err="1" smtClean="0"/>
              <a:t>drawResistor</a:t>
            </a:r>
            <a:r>
              <a:rPr lang="en-US" dirty="0" smtClean="0"/>
              <a:t>(), </a:t>
            </a:r>
            <a:r>
              <a:rPr lang="en-US" dirty="0" smtClean="0"/>
              <a:t> </a:t>
            </a:r>
            <a:r>
              <a:rPr lang="en-US" dirty="0" err="1" smtClean="0"/>
              <a:t>drawWire</a:t>
            </a:r>
            <a:r>
              <a:rPr lang="en-US" dirty="0" smtClean="0"/>
              <a:t>(), etc.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Controller</a:t>
            </a:r>
            <a:r>
              <a:rPr lang="en-US" dirty="0" smtClean="0"/>
              <a:t>: </a:t>
            </a:r>
            <a:r>
              <a:rPr lang="en-US" dirty="0" smtClean="0"/>
              <a:t> contains </a:t>
            </a:r>
            <a:r>
              <a:rPr lang="en-US" dirty="0" smtClean="0"/>
              <a:t>various events handlers taking input from user via mouse/keyboard and updating the model and view accordingly.</a:t>
            </a:r>
          </a:p>
        </p:txBody>
      </p:sp>
    </p:spTree>
    <p:extLst>
      <p:ext uri="{BB962C8B-B14F-4D97-AF65-F5344CB8AC3E}">
        <p14:creationId xmlns:p14="http://schemas.microsoft.com/office/powerpoint/2010/main" val="8359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1692</TotalTime>
  <Words>367</Words>
  <Application>Microsoft Office PowerPoint</Application>
  <PresentationFormat>On-screen Show (4:3)</PresentationFormat>
  <Paragraphs>111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Electrical Laboratory Simulation(ELab)</vt:lpstr>
      <vt:lpstr>Business Logic</vt:lpstr>
      <vt:lpstr>Use Case: Simulate/Modify</vt:lpstr>
      <vt:lpstr>Use Case: Output/Save/Retrieve</vt:lpstr>
      <vt:lpstr>           Use Case Diagram</vt:lpstr>
      <vt:lpstr>Use Case Diagrams</vt:lpstr>
      <vt:lpstr>Logical View </vt:lpstr>
      <vt:lpstr>Process View</vt:lpstr>
      <vt:lpstr>         Architectural Pattern (MVC)</vt:lpstr>
      <vt:lpstr>Model View Controller</vt:lpstr>
      <vt:lpstr>Sequence Diagram of Resistive Circuit</vt:lpstr>
      <vt:lpstr>Sequence Diagram of Saving Circuit </vt:lpstr>
      <vt:lpstr>Parser Architectural Overview</vt:lpstr>
      <vt:lpstr>       ELS Schema Mapping</vt:lpstr>
      <vt:lpstr>ELS Schema Example</vt:lpstr>
      <vt:lpstr>  Technologies Used</vt:lpstr>
      <vt:lpstr>External Links:</vt:lpstr>
      <vt:lpstr>Future Advancements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Laboratory Simulation</dc:title>
  <dc:creator>Gurasis Singh</dc:creator>
  <cp:lastModifiedBy>Gurasis Singh</cp:lastModifiedBy>
  <cp:revision>78</cp:revision>
  <dcterms:created xsi:type="dcterms:W3CDTF">2006-08-16T00:00:00Z</dcterms:created>
  <dcterms:modified xsi:type="dcterms:W3CDTF">2013-11-12T10:17:54Z</dcterms:modified>
</cp:coreProperties>
</file>