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Digitization Project Tracking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  <a:r>
              <a:rPr lang="en-GB" dirty="0" err="1" smtClean="0"/>
              <a:t>Gourav</a:t>
            </a:r>
            <a:r>
              <a:rPr lang="en-GB" dirty="0" smtClean="0"/>
              <a:t> </a:t>
            </a:r>
            <a:r>
              <a:rPr lang="en-GB" dirty="0" err="1" smtClean="0"/>
              <a:t>Ganguly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44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7590"/>
            <a:ext cx="8946541" cy="4530810"/>
          </a:xfrm>
        </p:spPr>
        <p:txBody>
          <a:bodyPr>
            <a:normAutofit/>
          </a:bodyPr>
          <a:lstStyle/>
          <a:p>
            <a:r>
              <a:rPr lang="en-IN" dirty="0" err="1"/>
              <a:t>Eduplex</a:t>
            </a:r>
            <a:r>
              <a:rPr lang="en-IN" dirty="0"/>
              <a:t> Solutions </a:t>
            </a:r>
            <a:r>
              <a:rPr lang="en-IN" dirty="0" err="1"/>
              <a:t>Pvt.</a:t>
            </a:r>
            <a:r>
              <a:rPr lang="en-IN" dirty="0"/>
              <a:t> Ltd. (ESPL) is primarily an IT &amp; </a:t>
            </a:r>
            <a:r>
              <a:rPr lang="en-IN" dirty="0" err="1"/>
              <a:t>ITeS</a:t>
            </a:r>
            <a:r>
              <a:rPr lang="en-IN" dirty="0"/>
              <a:t> organization, certified ISO 9001:2015 and ISO 27001:2013, that was founded in 2013 by the conglomeration of a group of professional individuals with expertise and knowledge in diverse non-related fields such as planning, execution and monitoring of complex individual and institutional missions. It has grown into a company that makes a significant impact in today’s dynamically changing world of IT-based businesses</a:t>
            </a:r>
            <a:r>
              <a:rPr lang="en-IN" dirty="0" smtClean="0"/>
              <a:t>.</a:t>
            </a:r>
            <a:endParaRPr lang="en-US" dirty="0"/>
          </a:p>
          <a:p>
            <a:r>
              <a:rPr lang="en-IN" dirty="0"/>
              <a:t>The company is set to do projects and consulting, application &amp; tools development and innovative education solutions. It is a company formed 	to make a difference in this dynamically changing world of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2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This project is a project </a:t>
            </a:r>
            <a:r>
              <a:rPr lang="en-IN" dirty="0"/>
              <a:t>management </a:t>
            </a:r>
            <a:r>
              <a:rPr lang="en-IN" dirty="0" smtClean="0"/>
              <a:t>and tracking system </a:t>
            </a:r>
            <a:r>
              <a:rPr lang="en-IN" dirty="0"/>
              <a:t>which helps individual </a:t>
            </a:r>
            <a:r>
              <a:rPr lang="en-IN" dirty="0" smtClean="0"/>
              <a:t>users to enter data in a structured format using web forms, help manage entries and generates report. </a:t>
            </a:r>
            <a:r>
              <a:rPr lang="en-IN" dirty="0"/>
              <a:t>It is used to keep track of </a:t>
            </a:r>
            <a:r>
              <a:rPr lang="en-IN" dirty="0" smtClean="0"/>
              <a:t>a digitization </a:t>
            </a:r>
            <a:r>
              <a:rPr lang="en-IN" dirty="0"/>
              <a:t>project </a:t>
            </a:r>
            <a:r>
              <a:rPr lang="en-IN" dirty="0" smtClean="0"/>
              <a:t>undertaken by an organization. </a:t>
            </a:r>
            <a:r>
              <a:rPr lang="en-IN" dirty="0"/>
              <a:t>Thus the tracking of a digitization project is done in an automated manner. This software can be used to keep track of various digitization </a:t>
            </a:r>
            <a:r>
              <a:rPr lang="en-IN" dirty="0" smtClean="0"/>
              <a:t>projects. </a:t>
            </a:r>
            <a:endParaRPr lang="en-GB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8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and Scope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The overall aim of the project is to develop a web based digitization project tracking </a:t>
            </a:r>
            <a:r>
              <a:rPr lang="en-IN" dirty="0" smtClean="0"/>
              <a:t>software which helps the user </a:t>
            </a:r>
            <a:r>
              <a:rPr lang="en-IN" dirty="0"/>
              <a:t>for tracking </a:t>
            </a:r>
            <a:r>
              <a:rPr lang="en-IN" dirty="0" smtClean="0"/>
              <a:t>a digitization project.</a:t>
            </a:r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dirty="0" smtClean="0"/>
              <a:t>The scope and usage of this project is only in tracking digitization projects and generating reports using its pre built web forms of Inward, Doc Preparation and Scanning, etc. </a:t>
            </a:r>
            <a:endParaRPr lang="en-GB" dirty="0"/>
          </a:p>
          <a:p>
            <a:pPr algn="just"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7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Backend</a:t>
            </a:r>
            <a:r>
              <a:rPr lang="en-US" dirty="0"/>
              <a:t>: XAMPP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Frontend: Google Chrome(or any relevant web browser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Technologies: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Backend</a:t>
            </a:r>
            <a:r>
              <a:rPr lang="en-US" dirty="0"/>
              <a:t>: </a:t>
            </a:r>
            <a:r>
              <a:rPr lang="en-US" dirty="0" smtClean="0"/>
              <a:t>MySQL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Frontend: </a:t>
            </a:r>
            <a:r>
              <a:rPr lang="en-US" dirty="0" smtClean="0"/>
              <a:t>HTML, CSS, JavaScript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Server Side: PHP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0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2200" dirty="0" smtClean="0"/>
              <a:t>This project is a web based software built on HTML, CSS and  JavaScript. It is managed by PHP server side scripting and uses MySQL database for storing data and fetching report data.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200" dirty="0" smtClean="0"/>
              <a:t>The components of the software are:</a:t>
            </a:r>
          </a:p>
          <a:p>
            <a:pPr algn="just">
              <a:lnSpc>
                <a:spcPct val="150000"/>
              </a:lnSpc>
            </a:pPr>
            <a:r>
              <a:rPr lang="en-GB" sz="2200" b="1" dirty="0" smtClean="0"/>
              <a:t>Admin Control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200" dirty="0"/>
              <a:t>	</a:t>
            </a:r>
            <a:r>
              <a:rPr lang="en-GB" sz="2200" dirty="0" smtClean="0"/>
              <a:t>The Admin Control component of the software helps in activating 	or 	deactivating users and also helps in managing master tables of 	various forms.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1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06905"/>
            <a:ext cx="8946541" cy="5141494"/>
          </a:xfrm>
        </p:spPr>
        <p:txBody>
          <a:bodyPr>
            <a:noAutofit/>
          </a:bodyPr>
          <a:lstStyle/>
          <a:p>
            <a:r>
              <a:rPr lang="en-GB" sz="1900" b="1" dirty="0"/>
              <a:t>Login and </a:t>
            </a:r>
            <a:r>
              <a:rPr lang="en-GB" sz="1900" b="1" dirty="0" smtClean="0"/>
              <a:t>Registration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900" b="1" dirty="0" smtClean="0"/>
              <a:t>	</a:t>
            </a:r>
            <a:r>
              <a:rPr lang="en-GB" sz="1900" dirty="0" smtClean="0"/>
              <a:t>Various people working on the digitization project can register their  	account and after getting verified by the Admin can Login and 	work on the software.	</a:t>
            </a:r>
            <a:endParaRPr lang="en-GB" sz="1900" dirty="0"/>
          </a:p>
          <a:p>
            <a:pPr>
              <a:lnSpc>
                <a:spcPct val="150000"/>
              </a:lnSpc>
            </a:pPr>
            <a:r>
              <a:rPr lang="en-GB" sz="1900" b="1" dirty="0" smtClean="0"/>
              <a:t>Inward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900" b="1" dirty="0"/>
              <a:t>	</a:t>
            </a:r>
            <a:r>
              <a:rPr lang="en-GB" sz="1900" dirty="0" smtClean="0"/>
              <a:t>This part of the project takes basic input from the user like organization 	details, File No, Document Type, etc.</a:t>
            </a:r>
          </a:p>
          <a:p>
            <a:pPr>
              <a:lnSpc>
                <a:spcPct val="150000"/>
              </a:lnSpc>
            </a:pPr>
            <a:r>
              <a:rPr lang="en-GB" sz="1900" b="1" dirty="0" smtClean="0"/>
              <a:t>Doc Preparation and Scanning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900" dirty="0" smtClean="0"/>
              <a:t>This part of the project selects and handles preparation of doc and keeps track of the files tracked.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sz="1900" dirty="0" smtClean="0"/>
          </a:p>
        </p:txBody>
      </p:sp>
    </p:spTree>
    <p:extLst>
      <p:ext uri="{BB962C8B-B14F-4D97-AF65-F5344CB8AC3E}">
        <p14:creationId xmlns:p14="http://schemas.microsoft.com/office/powerpoint/2010/main" val="24479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17838"/>
            <a:ext cx="8946541" cy="563056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Image Cleansing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This part keeps track of the images cleansed after the scanning of 	files.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Data Entry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This part handles the entry of the data received after scanning and 	image cleansing.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Quality Control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This keeps track of the quality control done on the data entry part.</a:t>
            </a:r>
          </a:p>
          <a:p>
            <a:endParaRPr lang="en-US" dirty="0"/>
          </a:p>
          <a:p>
            <a:r>
              <a:rPr lang="en-US" b="1" dirty="0" smtClean="0"/>
              <a:t>Outward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This keeps track of the files handled the client after the digitization 	process.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50324"/>
            <a:ext cx="8946541" cy="5198075"/>
          </a:xfrm>
        </p:spPr>
        <p:txBody>
          <a:bodyPr/>
          <a:lstStyle/>
          <a:p>
            <a:r>
              <a:rPr lang="en-US" b="1" dirty="0" smtClean="0"/>
              <a:t>Report Generation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This part generates excel report fetching the data from the 	MySQL 	database.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81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</TotalTime>
  <Words>334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Digitization Project Tracking System</vt:lpstr>
      <vt:lpstr>About Organization</vt:lpstr>
      <vt:lpstr>Abstract </vt:lpstr>
      <vt:lpstr>Aim and Scope </vt:lpstr>
      <vt:lpstr>Technologies Used</vt:lpstr>
      <vt:lpstr>Project Description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Digitization Project Tracking System</dc:title>
  <dc:creator>Bharat Lobhe</dc:creator>
  <cp:lastModifiedBy>sourav kadam</cp:lastModifiedBy>
  <cp:revision>43</cp:revision>
  <dcterms:created xsi:type="dcterms:W3CDTF">2018-08-28T19:09:07Z</dcterms:created>
  <dcterms:modified xsi:type="dcterms:W3CDTF">2018-08-29T08:43:17Z</dcterms:modified>
</cp:coreProperties>
</file>