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Rustic Printed" charset="1" panose="00000000000000000000"/>
      <p:regular r:id="rId11"/>
    </p:embeddedFont>
    <p:embeddedFont>
      <p:font typeface="Gill Sans Display Ultra-Bold" charset="1" panose="020B0904020104020203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10675" y="752595"/>
            <a:ext cx="5866650" cy="9434670"/>
          </a:xfrm>
          <a:custGeom>
            <a:avLst/>
            <a:gdLst/>
            <a:ahLst/>
            <a:cxnLst/>
            <a:rect r="r" b="b" t="t" l="l"/>
            <a:pathLst>
              <a:path h="9434670" w="5866650">
                <a:moveTo>
                  <a:pt x="0" y="0"/>
                </a:moveTo>
                <a:lnTo>
                  <a:pt x="5866650" y="0"/>
                </a:lnTo>
                <a:lnTo>
                  <a:pt x="5866650" y="9434670"/>
                </a:lnTo>
                <a:lnTo>
                  <a:pt x="0" y="94346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69794" y="320247"/>
            <a:ext cx="17148413" cy="931222"/>
            <a:chOff x="0" y="0"/>
            <a:chExt cx="22864551" cy="12416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92736" cy="1241629"/>
            </a:xfrm>
            <a:custGeom>
              <a:avLst/>
              <a:gdLst/>
              <a:ahLst/>
              <a:cxnLst/>
              <a:rect r="r" b="b" t="t" l="l"/>
              <a:pathLst>
                <a:path h="1241629" w="4492736">
                  <a:moveTo>
                    <a:pt x="0" y="0"/>
                  </a:moveTo>
                  <a:lnTo>
                    <a:pt x="4492736" y="0"/>
                  </a:lnTo>
                  <a:lnTo>
                    <a:pt x="4492736" y="1241629"/>
                  </a:lnTo>
                  <a:lnTo>
                    <a:pt x="0" y="12416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9183142" y="0"/>
              <a:ext cx="4492736" cy="1241629"/>
            </a:xfrm>
            <a:custGeom>
              <a:avLst/>
              <a:gdLst/>
              <a:ahLst/>
              <a:cxnLst/>
              <a:rect r="r" b="b" t="t" l="l"/>
              <a:pathLst>
                <a:path h="1241629" w="4492736">
                  <a:moveTo>
                    <a:pt x="0" y="0"/>
                  </a:moveTo>
                  <a:lnTo>
                    <a:pt x="4492736" y="0"/>
                  </a:lnTo>
                  <a:lnTo>
                    <a:pt x="4492736" y="1241629"/>
                  </a:lnTo>
                  <a:lnTo>
                    <a:pt x="0" y="12416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8371814" y="0"/>
              <a:ext cx="4492736" cy="1241629"/>
            </a:xfrm>
            <a:custGeom>
              <a:avLst/>
              <a:gdLst/>
              <a:ahLst/>
              <a:cxnLst/>
              <a:rect r="r" b="b" t="t" l="l"/>
              <a:pathLst>
                <a:path h="1241629" w="4492736">
                  <a:moveTo>
                    <a:pt x="0" y="0"/>
                  </a:moveTo>
                  <a:lnTo>
                    <a:pt x="4492737" y="0"/>
                  </a:lnTo>
                  <a:lnTo>
                    <a:pt x="4492737" y="1241629"/>
                  </a:lnTo>
                  <a:lnTo>
                    <a:pt x="0" y="12416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3777478" y="0"/>
              <a:ext cx="4492736" cy="1241629"/>
            </a:xfrm>
            <a:custGeom>
              <a:avLst/>
              <a:gdLst/>
              <a:ahLst/>
              <a:cxnLst/>
              <a:rect r="r" b="b" t="t" l="l"/>
              <a:pathLst>
                <a:path h="1241629" w="4492736">
                  <a:moveTo>
                    <a:pt x="0" y="0"/>
                  </a:moveTo>
                  <a:lnTo>
                    <a:pt x="4492736" y="0"/>
                  </a:lnTo>
                  <a:lnTo>
                    <a:pt x="4492736" y="1241629"/>
                  </a:lnTo>
                  <a:lnTo>
                    <a:pt x="0" y="12416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4588806" y="0"/>
              <a:ext cx="4492736" cy="1241629"/>
            </a:xfrm>
            <a:custGeom>
              <a:avLst/>
              <a:gdLst/>
              <a:ahLst/>
              <a:cxnLst/>
              <a:rect r="r" b="b" t="t" l="l"/>
              <a:pathLst>
                <a:path h="1241629" w="4492736">
                  <a:moveTo>
                    <a:pt x="0" y="0"/>
                  </a:moveTo>
                  <a:lnTo>
                    <a:pt x="4492736" y="0"/>
                  </a:lnTo>
                  <a:lnTo>
                    <a:pt x="4492736" y="1241629"/>
                  </a:lnTo>
                  <a:lnTo>
                    <a:pt x="0" y="12416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341741" y="-228600"/>
              <a:ext cx="3809254" cy="11861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18"/>
                </a:lnSpc>
                <a:spcBef>
                  <a:spcPct val="0"/>
                </a:spcBef>
              </a:pPr>
              <a:r>
                <a:rPr lang="en-US" sz="4727" spc="595">
                  <a:solidFill>
                    <a:srgbClr val="000000"/>
                  </a:solidFill>
                  <a:latin typeface="Rustic Printed"/>
                  <a:ea typeface="Rustic Printed"/>
                  <a:cs typeface="Rustic Printed"/>
                  <a:sym typeface="Rustic Printed"/>
                </a:rPr>
                <a:t>Home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9508817" y="-228600"/>
              <a:ext cx="3841386" cy="11861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18"/>
                </a:lnSpc>
                <a:spcBef>
                  <a:spcPct val="0"/>
                </a:spcBef>
              </a:pPr>
              <a:r>
                <a:rPr lang="en-US" sz="4727" spc="595">
                  <a:solidFill>
                    <a:srgbClr val="000000"/>
                  </a:solidFill>
                  <a:latin typeface="Rustic Printed"/>
                  <a:ea typeface="Rustic Printed"/>
                  <a:cs typeface="Rustic Printed"/>
                  <a:sym typeface="Rustic Printed"/>
                </a:rPr>
                <a:t>Resume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8821318" y="-228600"/>
              <a:ext cx="3593728" cy="11861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18"/>
                </a:lnSpc>
                <a:spcBef>
                  <a:spcPct val="0"/>
                </a:spcBef>
              </a:pPr>
              <a:r>
                <a:rPr lang="en-US" sz="4727" spc="595">
                  <a:solidFill>
                    <a:srgbClr val="000000"/>
                  </a:solidFill>
                  <a:latin typeface="Rustic Printed"/>
                  <a:ea typeface="Rustic Printed"/>
                  <a:cs typeface="Rustic Printed"/>
                  <a:sym typeface="Rustic Printed"/>
                </a:rPr>
                <a:t>Contact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4107678" y="-228600"/>
              <a:ext cx="3812497" cy="11861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18"/>
                </a:lnSpc>
                <a:spcBef>
                  <a:spcPct val="0"/>
                </a:spcBef>
              </a:pPr>
              <a:r>
                <a:rPr lang="en-US" sz="4727" spc="595">
                  <a:solidFill>
                    <a:srgbClr val="000000"/>
                  </a:solidFill>
                  <a:latin typeface="Rustic Printed"/>
                  <a:ea typeface="Rustic Printed"/>
                  <a:cs typeface="Rustic Printed"/>
                  <a:sym typeface="Rustic Printed"/>
                </a:rPr>
                <a:t>About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4930547" y="-228600"/>
              <a:ext cx="3809254" cy="11861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18"/>
                </a:lnSpc>
                <a:spcBef>
                  <a:spcPct val="0"/>
                </a:spcBef>
              </a:pPr>
              <a:r>
                <a:rPr lang="en-US" sz="4727" spc="595">
                  <a:solidFill>
                    <a:srgbClr val="000000"/>
                  </a:solidFill>
                  <a:latin typeface="Rustic Printed"/>
                  <a:ea typeface="Rustic Printed"/>
                  <a:cs typeface="Rustic Printed"/>
                  <a:sym typeface="Rustic Printed"/>
                </a:rPr>
                <a:t>Project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58282" y="1850532"/>
            <a:ext cx="15971436" cy="7238795"/>
            <a:chOff x="0" y="0"/>
            <a:chExt cx="21295247" cy="9651727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1482446"/>
              <a:ext cx="21295247" cy="2521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65"/>
                </a:lnSpc>
                <a:spcBef>
                  <a:spcPct val="0"/>
                </a:spcBef>
              </a:pPr>
              <a:r>
                <a:rPr lang="en-US" b="true" sz="10475">
                  <a:solidFill>
                    <a:srgbClr val="C7FFD8"/>
                  </a:solidFill>
                  <a:latin typeface="Gill Sans Display Ultra-Bold"/>
                  <a:ea typeface="Gill Sans Display Ultra-Bold"/>
                  <a:cs typeface="Gill Sans Display Ultra-Bold"/>
                  <a:sym typeface="Gill Sans Display Ultra-Bold"/>
                </a:rPr>
                <a:t>TO MY</a:t>
              </a:r>
              <a:r>
                <a:rPr lang="en-US" b="true" sz="10475">
                  <a:solidFill>
                    <a:srgbClr val="FF6442"/>
                  </a:solidFill>
                  <a:latin typeface="Gill Sans Display Ultra-Bold"/>
                  <a:ea typeface="Gill Sans Display Ultra-Bold"/>
                  <a:cs typeface="Gill Sans Display Ultra-Bold"/>
                  <a:sym typeface="Gill Sans Display Ultra-Bold"/>
                </a:rPr>
                <a:t> 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-400050"/>
              <a:ext cx="21295247" cy="2521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65"/>
                </a:lnSpc>
                <a:spcBef>
                  <a:spcPct val="0"/>
                </a:spcBef>
              </a:pPr>
              <a:r>
                <a:rPr lang="en-US" b="true" sz="10475">
                  <a:solidFill>
                    <a:srgbClr val="C7FFD8"/>
                  </a:solidFill>
                  <a:latin typeface="Gill Sans Display Ultra-Bold"/>
                  <a:ea typeface="Gill Sans Display Ultra-Bold"/>
                  <a:cs typeface="Gill Sans Display Ultra-Bold"/>
                  <a:sym typeface="Gill Sans Display Ultra-Bold"/>
                </a:rPr>
                <a:t>WELCOME</a:t>
              </a:r>
              <a:r>
                <a:rPr lang="en-US" b="true" sz="10475">
                  <a:solidFill>
                    <a:srgbClr val="C7FFD8"/>
                  </a:solidFill>
                  <a:latin typeface="Gill Sans Display Ultra-Bold"/>
                  <a:ea typeface="Gill Sans Display Ultra-Bold"/>
                  <a:cs typeface="Gill Sans Display Ultra-Bold"/>
                  <a:sym typeface="Gill Sans Display Ultra-Bold"/>
                </a:rPr>
                <a:t> 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3364942"/>
              <a:ext cx="21295247" cy="2521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65"/>
                </a:lnSpc>
                <a:spcBef>
                  <a:spcPct val="0"/>
                </a:spcBef>
              </a:pPr>
              <a:r>
                <a:rPr lang="en-US" b="true" sz="10475">
                  <a:solidFill>
                    <a:srgbClr val="C7FFD8"/>
                  </a:solidFill>
                  <a:latin typeface="Gill Sans Display Ultra-Bold"/>
                  <a:ea typeface="Gill Sans Display Ultra-Bold"/>
                  <a:cs typeface="Gill Sans Display Ultra-Bold"/>
                  <a:sym typeface="Gill Sans Display Ultra-Bold"/>
                </a:rPr>
                <a:t>PORTFOLIO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5247438"/>
              <a:ext cx="21295247" cy="2521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65"/>
                </a:lnSpc>
                <a:spcBef>
                  <a:spcPct val="0"/>
                </a:spcBef>
              </a:pPr>
              <a:r>
                <a:rPr lang="en-US" b="true" sz="10475">
                  <a:solidFill>
                    <a:srgbClr val="C7FFD8"/>
                  </a:solidFill>
                  <a:latin typeface="Gill Sans Display Ultra-Bold"/>
                  <a:ea typeface="Gill Sans Display Ultra-Bold"/>
                  <a:cs typeface="Gill Sans Display Ultra-Bold"/>
                  <a:sym typeface="Gill Sans Display Ultra-Bold"/>
                </a:rPr>
                <a:t>KNOW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7129934"/>
              <a:ext cx="21295247" cy="2521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65"/>
                </a:lnSpc>
                <a:spcBef>
                  <a:spcPct val="0"/>
                </a:spcBef>
              </a:pPr>
              <a:r>
                <a:rPr lang="en-US" b="true" sz="10475">
                  <a:solidFill>
                    <a:srgbClr val="C7FFD8"/>
                  </a:solidFill>
                  <a:latin typeface="Gill Sans Display Ultra-Bold"/>
                  <a:ea typeface="Gill Sans Display Ultra-Bold"/>
                  <a:cs typeface="Gill Sans Display Ultra-Bold"/>
                  <a:sym typeface="Gill Sans Display Ultra-Bold"/>
                </a:rPr>
                <a:t>ABOUT </a:t>
              </a:r>
              <a:r>
                <a:rPr lang="en-US" b="true" sz="10475">
                  <a:solidFill>
                    <a:srgbClr val="FF6442"/>
                  </a:solidFill>
                  <a:latin typeface="Gill Sans Display Ultra-Bold"/>
                  <a:ea typeface="Gill Sans Display Ultra-Bold"/>
                  <a:cs typeface="Gill Sans Display Ultra-Bold"/>
                  <a:sym typeface="Gill Sans Display Ultra-Bold"/>
                </a:rPr>
                <a:t>ME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-36582" t="-51975" r="-36582" b="-5197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97478"/>
            <a:ext cx="3369552" cy="931222"/>
            <a:chOff x="0" y="0"/>
            <a:chExt cx="4492736" cy="12416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92736" cy="1241629"/>
            </a:xfrm>
            <a:custGeom>
              <a:avLst/>
              <a:gdLst/>
              <a:ahLst/>
              <a:cxnLst/>
              <a:rect r="r" b="b" t="t" l="l"/>
              <a:pathLst>
                <a:path h="1241629" w="4492736">
                  <a:moveTo>
                    <a:pt x="0" y="0"/>
                  </a:moveTo>
                  <a:lnTo>
                    <a:pt x="4492736" y="0"/>
                  </a:lnTo>
                  <a:lnTo>
                    <a:pt x="4492736" y="1241629"/>
                  </a:lnTo>
                  <a:lnTo>
                    <a:pt x="0" y="12416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341741" y="-228600"/>
              <a:ext cx="3809254" cy="11861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18"/>
                </a:lnSpc>
                <a:spcBef>
                  <a:spcPct val="0"/>
                </a:spcBef>
              </a:pPr>
              <a:r>
                <a:rPr lang="en-US" sz="4727" spc="595">
                  <a:solidFill>
                    <a:srgbClr val="000000"/>
                  </a:solidFill>
                  <a:latin typeface="Rustic Printed"/>
                  <a:ea typeface="Rustic Printed"/>
                  <a:cs typeface="Rustic Printed"/>
                  <a:sym typeface="Rustic Printed"/>
                </a:rPr>
                <a:t>Project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210675" y="426165"/>
            <a:ext cx="5866650" cy="9434670"/>
          </a:xfrm>
          <a:custGeom>
            <a:avLst/>
            <a:gdLst/>
            <a:ahLst/>
            <a:cxnLst/>
            <a:rect r="r" b="b" t="t" l="l"/>
            <a:pathLst>
              <a:path h="9434670" w="5866650">
                <a:moveTo>
                  <a:pt x="0" y="0"/>
                </a:moveTo>
                <a:lnTo>
                  <a:pt x="5866650" y="0"/>
                </a:lnTo>
                <a:lnTo>
                  <a:pt x="5866650" y="9434670"/>
                </a:lnTo>
                <a:lnTo>
                  <a:pt x="0" y="94346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97478"/>
            <a:ext cx="3369552" cy="931222"/>
            <a:chOff x="0" y="0"/>
            <a:chExt cx="4492736" cy="12416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92736" cy="1241629"/>
            </a:xfrm>
            <a:custGeom>
              <a:avLst/>
              <a:gdLst/>
              <a:ahLst/>
              <a:cxnLst/>
              <a:rect r="r" b="b" t="t" l="l"/>
              <a:pathLst>
                <a:path h="1241629" w="4492736">
                  <a:moveTo>
                    <a:pt x="0" y="0"/>
                  </a:moveTo>
                  <a:lnTo>
                    <a:pt x="4492736" y="0"/>
                  </a:lnTo>
                  <a:lnTo>
                    <a:pt x="4492736" y="1241629"/>
                  </a:lnTo>
                  <a:lnTo>
                    <a:pt x="0" y="12416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325675" y="-228600"/>
              <a:ext cx="3841386" cy="11861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18"/>
                </a:lnSpc>
                <a:spcBef>
                  <a:spcPct val="0"/>
                </a:spcBef>
              </a:pPr>
              <a:r>
                <a:rPr lang="en-US" sz="4727" spc="595">
                  <a:solidFill>
                    <a:srgbClr val="000000"/>
                  </a:solidFill>
                  <a:latin typeface="Rustic Printed"/>
                  <a:ea typeface="Rustic Printed"/>
                  <a:cs typeface="Rustic Printed"/>
                  <a:sym typeface="Rustic Printed"/>
                </a:rPr>
                <a:t>Resume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210675" y="426165"/>
            <a:ext cx="5866650" cy="9434670"/>
          </a:xfrm>
          <a:custGeom>
            <a:avLst/>
            <a:gdLst/>
            <a:ahLst/>
            <a:cxnLst/>
            <a:rect r="r" b="b" t="t" l="l"/>
            <a:pathLst>
              <a:path h="9434670" w="5866650">
                <a:moveTo>
                  <a:pt x="0" y="0"/>
                </a:moveTo>
                <a:lnTo>
                  <a:pt x="5866650" y="0"/>
                </a:lnTo>
                <a:lnTo>
                  <a:pt x="5866650" y="9434670"/>
                </a:lnTo>
                <a:lnTo>
                  <a:pt x="0" y="94346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-36406" t="-51767" r="-36406" b="-517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97478"/>
            <a:ext cx="3369552" cy="931222"/>
            <a:chOff x="0" y="0"/>
            <a:chExt cx="4492736" cy="12416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92736" cy="1241629"/>
            </a:xfrm>
            <a:custGeom>
              <a:avLst/>
              <a:gdLst/>
              <a:ahLst/>
              <a:cxnLst/>
              <a:rect r="r" b="b" t="t" l="l"/>
              <a:pathLst>
                <a:path h="1241629" w="4492736">
                  <a:moveTo>
                    <a:pt x="0" y="0"/>
                  </a:moveTo>
                  <a:lnTo>
                    <a:pt x="4492736" y="0"/>
                  </a:lnTo>
                  <a:lnTo>
                    <a:pt x="4492736" y="1241629"/>
                  </a:lnTo>
                  <a:lnTo>
                    <a:pt x="0" y="12416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330200" y="-228600"/>
              <a:ext cx="3812497" cy="11861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18"/>
                </a:lnSpc>
                <a:spcBef>
                  <a:spcPct val="0"/>
                </a:spcBef>
              </a:pPr>
              <a:r>
                <a:rPr lang="en-US" sz="4727" spc="595">
                  <a:solidFill>
                    <a:srgbClr val="000000"/>
                  </a:solidFill>
                  <a:latin typeface="Rustic Printed"/>
                  <a:ea typeface="Rustic Printed"/>
                  <a:cs typeface="Rustic Printed"/>
                  <a:sym typeface="Rustic Printed"/>
                </a:rPr>
                <a:t>About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210675" y="426165"/>
            <a:ext cx="5866650" cy="9434670"/>
          </a:xfrm>
          <a:custGeom>
            <a:avLst/>
            <a:gdLst/>
            <a:ahLst/>
            <a:cxnLst/>
            <a:rect r="r" b="b" t="t" l="l"/>
            <a:pathLst>
              <a:path h="9434670" w="5866650">
                <a:moveTo>
                  <a:pt x="0" y="0"/>
                </a:moveTo>
                <a:lnTo>
                  <a:pt x="5866650" y="0"/>
                </a:lnTo>
                <a:lnTo>
                  <a:pt x="5866650" y="9434670"/>
                </a:lnTo>
                <a:lnTo>
                  <a:pt x="0" y="94346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97478"/>
            <a:ext cx="3369552" cy="931222"/>
            <a:chOff x="0" y="0"/>
            <a:chExt cx="4492736" cy="12416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92736" cy="1241629"/>
            </a:xfrm>
            <a:custGeom>
              <a:avLst/>
              <a:gdLst/>
              <a:ahLst/>
              <a:cxnLst/>
              <a:rect r="r" b="b" t="t" l="l"/>
              <a:pathLst>
                <a:path h="1241629" w="4492736">
                  <a:moveTo>
                    <a:pt x="0" y="0"/>
                  </a:moveTo>
                  <a:lnTo>
                    <a:pt x="4492736" y="0"/>
                  </a:lnTo>
                  <a:lnTo>
                    <a:pt x="4492736" y="1241629"/>
                  </a:lnTo>
                  <a:lnTo>
                    <a:pt x="0" y="12416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449504" y="-228600"/>
              <a:ext cx="3593728" cy="11861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18"/>
                </a:lnSpc>
                <a:spcBef>
                  <a:spcPct val="0"/>
                </a:spcBef>
              </a:pPr>
              <a:r>
                <a:rPr lang="en-US" sz="4727" spc="595">
                  <a:solidFill>
                    <a:srgbClr val="000000"/>
                  </a:solidFill>
                  <a:latin typeface="Rustic Printed"/>
                  <a:ea typeface="Rustic Printed"/>
                  <a:cs typeface="Rustic Printed"/>
                  <a:sym typeface="Rustic Printed"/>
                </a:rPr>
                <a:t>Contact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210675" y="426165"/>
            <a:ext cx="5866650" cy="9434670"/>
          </a:xfrm>
          <a:custGeom>
            <a:avLst/>
            <a:gdLst/>
            <a:ahLst/>
            <a:cxnLst/>
            <a:rect r="r" b="b" t="t" l="l"/>
            <a:pathLst>
              <a:path h="9434670" w="5866650">
                <a:moveTo>
                  <a:pt x="0" y="0"/>
                </a:moveTo>
                <a:lnTo>
                  <a:pt x="5866650" y="0"/>
                </a:lnTo>
                <a:lnTo>
                  <a:pt x="5866650" y="9434670"/>
                </a:lnTo>
                <a:lnTo>
                  <a:pt x="0" y="94346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DAGPsskUC6E</dc:identifier>
  <dcterms:modified xsi:type="dcterms:W3CDTF">2011-08-01T06:04:30Z</dcterms:modified>
  <cp:revision>1</cp:revision>
  <dc:title>Portfolio Web Design</dc:title>
</cp:coreProperties>
</file>