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5"/>
            <a:ext cx="12182474" cy="4857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0"/>
                </a:moveTo>
                <a:lnTo>
                  <a:pt x="0" y="0"/>
                </a:lnTo>
                <a:lnTo>
                  <a:pt x="0" y="504825"/>
                </a:lnTo>
                <a:lnTo>
                  <a:pt x="12192000" y="504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5"/>
            <a:ext cx="12191999" cy="4857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1619" y="0"/>
                </a:moveTo>
                <a:lnTo>
                  <a:pt x="0" y="0"/>
                </a:lnTo>
                <a:lnTo>
                  <a:pt x="0" y="504825"/>
                </a:lnTo>
                <a:lnTo>
                  <a:pt x="12191619" y="504825"/>
                </a:lnTo>
                <a:lnTo>
                  <a:pt x="1219161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1279" y="204469"/>
            <a:ext cx="694944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827" y="1666557"/>
            <a:ext cx="6365240" cy="466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ayush.gov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meshy.ai/" TargetMode="External"/><Relationship Id="rId4" Type="http://schemas.openxmlformats.org/officeDocument/2006/relationships/hyperlink" Target="https://spline.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200" y="847724"/>
            <a:ext cx="4638675" cy="5162550"/>
            <a:chOff x="5657850" y="847725"/>
            <a:chExt cx="4638675" cy="5162550"/>
          </a:xfrm>
        </p:grpSpPr>
        <p:sp>
          <p:nvSpPr>
            <p:cNvPr id="3" name="object 3"/>
            <p:cNvSpPr/>
            <p:nvPr/>
          </p:nvSpPr>
          <p:spPr>
            <a:xfrm>
              <a:off x="5657850" y="847724"/>
              <a:ext cx="4638675" cy="5162550"/>
            </a:xfrm>
            <a:custGeom>
              <a:avLst/>
              <a:gdLst/>
              <a:ahLst/>
              <a:cxnLst/>
              <a:rect l="l" t="t" r="r" b="b"/>
              <a:pathLst>
                <a:path w="4638675" h="5162550">
                  <a:moveTo>
                    <a:pt x="946150" y="3687699"/>
                  </a:moveTo>
                  <a:lnTo>
                    <a:pt x="943724" y="3663315"/>
                  </a:lnTo>
                  <a:lnTo>
                    <a:pt x="735330" y="3178048"/>
                  </a:lnTo>
                  <a:lnTo>
                    <a:pt x="709422" y="3142615"/>
                  </a:lnTo>
                  <a:lnTo>
                    <a:pt x="673735" y="3129661"/>
                  </a:lnTo>
                  <a:lnTo>
                    <a:pt x="272415" y="3129661"/>
                  </a:lnTo>
                  <a:lnTo>
                    <a:pt x="253492" y="3133090"/>
                  </a:lnTo>
                  <a:lnTo>
                    <a:pt x="221615" y="3157855"/>
                  </a:lnTo>
                  <a:lnTo>
                    <a:pt x="9779" y="3640455"/>
                  </a:lnTo>
                  <a:lnTo>
                    <a:pt x="0" y="3687699"/>
                  </a:lnTo>
                  <a:lnTo>
                    <a:pt x="2413" y="3712083"/>
                  </a:lnTo>
                  <a:lnTo>
                    <a:pt x="210058" y="4197477"/>
                  </a:lnTo>
                  <a:lnTo>
                    <a:pt x="236347" y="4232910"/>
                  </a:lnTo>
                  <a:lnTo>
                    <a:pt x="272415" y="4245864"/>
                  </a:lnTo>
                  <a:lnTo>
                    <a:pt x="673735" y="4245864"/>
                  </a:lnTo>
                  <a:lnTo>
                    <a:pt x="724027" y="4217670"/>
                  </a:lnTo>
                  <a:lnTo>
                    <a:pt x="936371" y="3734943"/>
                  </a:lnTo>
                  <a:lnTo>
                    <a:pt x="946150" y="3687699"/>
                  </a:lnTo>
                  <a:close/>
                </a:path>
                <a:path w="4638675" h="5162550">
                  <a:moveTo>
                    <a:pt x="2248281" y="954786"/>
                  </a:moveTo>
                  <a:lnTo>
                    <a:pt x="2244471" y="917448"/>
                  </a:lnTo>
                  <a:lnTo>
                    <a:pt x="2233295" y="882396"/>
                  </a:lnTo>
                  <a:lnTo>
                    <a:pt x="2120646" y="623697"/>
                  </a:lnTo>
                  <a:lnTo>
                    <a:pt x="2097786" y="570738"/>
                  </a:lnTo>
                  <a:lnTo>
                    <a:pt x="1867281" y="570738"/>
                  </a:lnTo>
                  <a:lnTo>
                    <a:pt x="1822196" y="575310"/>
                  </a:lnTo>
                  <a:lnTo>
                    <a:pt x="1779016" y="588772"/>
                  </a:lnTo>
                  <a:lnTo>
                    <a:pt x="1738249" y="610362"/>
                  </a:lnTo>
                  <a:lnTo>
                    <a:pt x="1700403" y="639826"/>
                  </a:lnTo>
                  <a:lnTo>
                    <a:pt x="1666240" y="676656"/>
                  </a:lnTo>
                  <a:lnTo>
                    <a:pt x="1636014" y="720217"/>
                  </a:lnTo>
                  <a:lnTo>
                    <a:pt x="1610614" y="770128"/>
                  </a:lnTo>
                  <a:lnTo>
                    <a:pt x="1167511" y="1793240"/>
                  </a:lnTo>
                  <a:lnTo>
                    <a:pt x="1187450" y="1804416"/>
                  </a:lnTo>
                  <a:lnTo>
                    <a:pt x="1194562" y="1806575"/>
                  </a:lnTo>
                  <a:lnTo>
                    <a:pt x="1201674" y="1808226"/>
                  </a:lnTo>
                  <a:lnTo>
                    <a:pt x="1209040" y="1809115"/>
                  </a:lnTo>
                  <a:lnTo>
                    <a:pt x="1216406" y="1809496"/>
                  </a:lnTo>
                  <a:lnTo>
                    <a:pt x="1830959" y="1809496"/>
                  </a:lnTo>
                  <a:lnTo>
                    <a:pt x="1885696" y="1789684"/>
                  </a:lnTo>
                  <a:lnTo>
                    <a:pt x="1925320" y="1735328"/>
                  </a:lnTo>
                  <a:lnTo>
                    <a:pt x="2233295" y="1027176"/>
                  </a:lnTo>
                  <a:lnTo>
                    <a:pt x="2248281" y="954786"/>
                  </a:lnTo>
                  <a:close/>
                </a:path>
                <a:path w="4638675" h="5162550">
                  <a:moveTo>
                    <a:pt x="4638675" y="2866517"/>
                  </a:moveTo>
                  <a:lnTo>
                    <a:pt x="4636135" y="2815971"/>
                  </a:lnTo>
                  <a:lnTo>
                    <a:pt x="4628642" y="2766187"/>
                  </a:lnTo>
                  <a:lnTo>
                    <a:pt x="4616069" y="2717927"/>
                  </a:lnTo>
                  <a:lnTo>
                    <a:pt x="4598543" y="2672080"/>
                  </a:lnTo>
                  <a:lnTo>
                    <a:pt x="4271010" y="1918970"/>
                  </a:lnTo>
                  <a:lnTo>
                    <a:pt x="3771392" y="770128"/>
                  </a:lnTo>
                  <a:lnTo>
                    <a:pt x="3747135" y="720217"/>
                  </a:lnTo>
                  <a:lnTo>
                    <a:pt x="3717417" y="676656"/>
                  </a:lnTo>
                  <a:lnTo>
                    <a:pt x="3683381" y="639826"/>
                  </a:lnTo>
                  <a:lnTo>
                    <a:pt x="3645535" y="610362"/>
                  </a:lnTo>
                  <a:lnTo>
                    <a:pt x="3604895" y="588772"/>
                  </a:lnTo>
                  <a:lnTo>
                    <a:pt x="3562223" y="575310"/>
                  </a:lnTo>
                  <a:lnTo>
                    <a:pt x="3518281" y="570738"/>
                  </a:lnTo>
                  <a:lnTo>
                    <a:pt x="2192655" y="570738"/>
                  </a:lnTo>
                  <a:lnTo>
                    <a:pt x="2324100" y="873125"/>
                  </a:lnTo>
                  <a:lnTo>
                    <a:pt x="2336673" y="912622"/>
                  </a:lnTo>
                  <a:lnTo>
                    <a:pt x="2340864" y="954786"/>
                  </a:lnTo>
                  <a:lnTo>
                    <a:pt x="2336673" y="996950"/>
                  </a:lnTo>
                  <a:lnTo>
                    <a:pt x="2324100" y="1036447"/>
                  </a:lnTo>
                  <a:lnTo>
                    <a:pt x="1976755" y="1835150"/>
                  </a:lnTo>
                  <a:lnTo>
                    <a:pt x="1957324" y="1870202"/>
                  </a:lnTo>
                  <a:lnTo>
                    <a:pt x="1902333" y="1913128"/>
                  </a:lnTo>
                  <a:lnTo>
                    <a:pt x="1870329" y="1918970"/>
                  </a:lnTo>
                  <a:lnTo>
                    <a:pt x="1177036" y="1918970"/>
                  </a:lnTo>
                  <a:lnTo>
                    <a:pt x="1125220" y="1902333"/>
                  </a:lnTo>
                  <a:lnTo>
                    <a:pt x="1168654" y="1801622"/>
                  </a:lnTo>
                  <a:lnTo>
                    <a:pt x="1163955" y="1798955"/>
                  </a:lnTo>
                  <a:lnTo>
                    <a:pt x="1131951" y="1761109"/>
                  </a:lnTo>
                  <a:lnTo>
                    <a:pt x="817118" y="1036574"/>
                  </a:lnTo>
                  <a:lnTo>
                    <a:pt x="802132" y="964057"/>
                  </a:lnTo>
                  <a:lnTo>
                    <a:pt x="805815" y="926719"/>
                  </a:lnTo>
                  <a:lnTo>
                    <a:pt x="1123823" y="183515"/>
                  </a:lnTo>
                  <a:lnTo>
                    <a:pt x="1164082" y="129286"/>
                  </a:lnTo>
                  <a:lnTo>
                    <a:pt x="1219327" y="109474"/>
                  </a:lnTo>
                  <a:lnTo>
                    <a:pt x="1833880" y="109474"/>
                  </a:lnTo>
                  <a:lnTo>
                    <a:pt x="1888617" y="129286"/>
                  </a:lnTo>
                  <a:lnTo>
                    <a:pt x="1928241" y="183515"/>
                  </a:lnTo>
                  <a:lnTo>
                    <a:pt x="2092071" y="560451"/>
                  </a:lnTo>
                  <a:lnTo>
                    <a:pt x="2186940" y="560451"/>
                  </a:lnTo>
                  <a:lnTo>
                    <a:pt x="1990852" y="109474"/>
                  </a:lnTo>
                  <a:lnTo>
                    <a:pt x="1979676" y="83693"/>
                  </a:lnTo>
                  <a:lnTo>
                    <a:pt x="1960245" y="48768"/>
                  </a:lnTo>
                  <a:lnTo>
                    <a:pt x="1934845" y="22479"/>
                  </a:lnTo>
                  <a:lnTo>
                    <a:pt x="1905254" y="5842"/>
                  </a:lnTo>
                  <a:lnTo>
                    <a:pt x="1873250" y="0"/>
                  </a:lnTo>
                  <a:lnTo>
                    <a:pt x="1179957" y="0"/>
                  </a:lnTo>
                  <a:lnTo>
                    <a:pt x="1092200" y="48768"/>
                  </a:lnTo>
                  <a:lnTo>
                    <a:pt x="1072261" y="83693"/>
                  </a:lnTo>
                  <a:lnTo>
                    <a:pt x="726313" y="882523"/>
                  </a:lnTo>
                  <a:lnTo>
                    <a:pt x="713613" y="922020"/>
                  </a:lnTo>
                  <a:lnTo>
                    <a:pt x="709422" y="964057"/>
                  </a:lnTo>
                  <a:lnTo>
                    <a:pt x="713613" y="1006221"/>
                  </a:lnTo>
                  <a:lnTo>
                    <a:pt x="726313" y="1045718"/>
                  </a:lnTo>
                  <a:lnTo>
                    <a:pt x="1072261" y="1844548"/>
                  </a:lnTo>
                  <a:lnTo>
                    <a:pt x="1092200" y="1879473"/>
                  </a:lnTo>
                  <a:lnTo>
                    <a:pt x="1118616" y="1906397"/>
                  </a:lnTo>
                  <a:lnTo>
                    <a:pt x="787019" y="2672080"/>
                  </a:lnTo>
                  <a:lnTo>
                    <a:pt x="769493" y="2717927"/>
                  </a:lnTo>
                  <a:lnTo>
                    <a:pt x="756920" y="2766187"/>
                  </a:lnTo>
                  <a:lnTo>
                    <a:pt x="749427" y="2815971"/>
                  </a:lnTo>
                  <a:lnTo>
                    <a:pt x="746887" y="2866517"/>
                  </a:lnTo>
                  <a:lnTo>
                    <a:pt x="749427" y="2917063"/>
                  </a:lnTo>
                  <a:lnTo>
                    <a:pt x="756920" y="2966847"/>
                  </a:lnTo>
                  <a:lnTo>
                    <a:pt x="769493" y="3015107"/>
                  </a:lnTo>
                  <a:lnTo>
                    <a:pt x="787019" y="3061081"/>
                  </a:lnTo>
                  <a:lnTo>
                    <a:pt x="1610614" y="4963071"/>
                  </a:lnTo>
                  <a:lnTo>
                    <a:pt x="1636014" y="5012944"/>
                  </a:lnTo>
                  <a:lnTo>
                    <a:pt x="1666240" y="5056505"/>
                  </a:lnTo>
                  <a:lnTo>
                    <a:pt x="1700403" y="5093259"/>
                  </a:lnTo>
                  <a:lnTo>
                    <a:pt x="1738249" y="5122723"/>
                  </a:lnTo>
                  <a:lnTo>
                    <a:pt x="1779016" y="5144376"/>
                  </a:lnTo>
                  <a:lnTo>
                    <a:pt x="1822196" y="5157736"/>
                  </a:lnTo>
                  <a:lnTo>
                    <a:pt x="1867281" y="5162296"/>
                  </a:lnTo>
                  <a:lnTo>
                    <a:pt x="3518281" y="5162296"/>
                  </a:lnTo>
                  <a:lnTo>
                    <a:pt x="3562223" y="5157736"/>
                  </a:lnTo>
                  <a:lnTo>
                    <a:pt x="3604895" y="5144376"/>
                  </a:lnTo>
                  <a:lnTo>
                    <a:pt x="3645535" y="5122723"/>
                  </a:lnTo>
                  <a:lnTo>
                    <a:pt x="3683381" y="5093259"/>
                  </a:lnTo>
                  <a:lnTo>
                    <a:pt x="3717417" y="5056505"/>
                  </a:lnTo>
                  <a:lnTo>
                    <a:pt x="3747135" y="5012944"/>
                  </a:lnTo>
                  <a:lnTo>
                    <a:pt x="3771392" y="4963071"/>
                  </a:lnTo>
                  <a:lnTo>
                    <a:pt x="4598543" y="3061081"/>
                  </a:lnTo>
                  <a:lnTo>
                    <a:pt x="4616069" y="3015107"/>
                  </a:lnTo>
                  <a:lnTo>
                    <a:pt x="4628642" y="2966847"/>
                  </a:lnTo>
                  <a:lnTo>
                    <a:pt x="4636135" y="2917063"/>
                  </a:lnTo>
                  <a:lnTo>
                    <a:pt x="4638675" y="2866517"/>
                  </a:lnTo>
                  <a:close/>
                </a:path>
              </a:pathLst>
            </a:custGeom>
            <a:solidFill>
              <a:srgbClr val="7D7D7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714500"/>
              <a:ext cx="3200400" cy="3429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8374" y="143255"/>
            <a:ext cx="8101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65" dirty="0">
                <a:solidFill>
                  <a:srgbClr val="1F477B"/>
                </a:solidFill>
              </a:rPr>
              <a:t>SMART</a:t>
            </a:r>
            <a:r>
              <a:rPr sz="3950" spc="-90" dirty="0">
                <a:solidFill>
                  <a:srgbClr val="1F477B"/>
                </a:solidFill>
              </a:rPr>
              <a:t> </a:t>
            </a:r>
            <a:r>
              <a:rPr sz="3950" spc="70" dirty="0">
                <a:solidFill>
                  <a:srgbClr val="1F477B"/>
                </a:solidFill>
              </a:rPr>
              <a:t>INDIA</a:t>
            </a:r>
            <a:r>
              <a:rPr sz="3950" spc="114" dirty="0">
                <a:solidFill>
                  <a:srgbClr val="1F477B"/>
                </a:solidFill>
              </a:rPr>
              <a:t> </a:t>
            </a:r>
            <a:r>
              <a:rPr sz="3950" dirty="0">
                <a:solidFill>
                  <a:srgbClr val="1F477B"/>
                </a:solidFill>
              </a:rPr>
              <a:t>HACKATHON</a:t>
            </a:r>
            <a:r>
              <a:rPr sz="3950" spc="105" dirty="0">
                <a:solidFill>
                  <a:srgbClr val="1F477B"/>
                </a:solidFill>
              </a:rPr>
              <a:t> </a:t>
            </a:r>
            <a:r>
              <a:rPr sz="3950" spc="-20" dirty="0">
                <a:solidFill>
                  <a:srgbClr val="1F477B"/>
                </a:solidFill>
              </a:rPr>
              <a:t>2024</a:t>
            </a:r>
            <a:endParaRPr sz="395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04800" y="1228725"/>
            <a:ext cx="6365240" cy="46964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1555</a:t>
            </a:r>
          </a:p>
          <a:p>
            <a:pPr marL="295275" marR="5080" indent="-282575" algn="just">
              <a:lnSpc>
                <a:spcPct val="2059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spc="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Title-</a:t>
            </a:r>
            <a:r>
              <a:rPr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Herbal</a:t>
            </a:r>
            <a:r>
              <a:rPr spc="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  <a:r>
              <a:rPr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that 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en-IN"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interactive,</a:t>
            </a:r>
            <a:r>
              <a:rPr spc="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educational,</a:t>
            </a:r>
            <a:r>
              <a:rPr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immersive</a:t>
            </a:r>
          </a:p>
          <a:p>
            <a:pPr marL="298450" marR="5080" algn="just">
              <a:lnSpc>
                <a:spcPct val="206000"/>
              </a:lnSpc>
              <a:spcBef>
                <a:spcPts val="75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xperience</a:t>
            </a:r>
            <a:r>
              <a:rPr lang="en-IN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IN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users,</a:t>
            </a:r>
            <a:r>
              <a:rPr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showcasing</a:t>
            </a:r>
            <a:r>
              <a:rPr lang="en-IN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diverse</a:t>
            </a:r>
            <a:r>
              <a:rPr lang="en-IN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IN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medicinal</a:t>
            </a:r>
            <a:r>
              <a:rPr lang="en-IN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pc="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AYUSH</a:t>
            </a:r>
            <a:r>
              <a:rPr spc="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(Ayurveda,</a:t>
            </a:r>
            <a:r>
              <a:rPr lang="en-IN" spc="4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Yoga</a:t>
            </a:r>
            <a:r>
              <a:rPr lang="en-IN" spc="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Naturopathy,</a:t>
            </a: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Unani,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Siddha,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Homeopathy).</a:t>
            </a: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MedTech</a:t>
            </a:r>
            <a:r>
              <a:rPr spc="125"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pc="105"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spc="90"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pc="105"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solidFill>
                  <a:srgbClr val="2024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HealthTech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pc="-10" dirty="0">
              <a:solidFill>
                <a:srgbClr val="2024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Category-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IN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ID-</a:t>
            </a:r>
            <a:r>
              <a:rPr lang="en-IN" spc="-25" dirty="0">
                <a:latin typeface="Arial" panose="020B0604020202020204" pitchFamily="34" charset="0"/>
                <a:cs typeface="Arial" panose="020B0604020202020204" pitchFamily="34" charset="0"/>
              </a:rPr>
              <a:t> 29025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Char char="•"/>
            </a:pP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Name-</a:t>
            </a:r>
            <a:r>
              <a:rPr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Blaster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1225" y="85725"/>
            <a:ext cx="22479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91999" cy="485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1619" y="0"/>
                  </a:moveTo>
                  <a:lnTo>
                    <a:pt x="0" y="0"/>
                  </a:lnTo>
                  <a:lnTo>
                    <a:pt x="0" y="504697"/>
                  </a:lnTo>
                  <a:lnTo>
                    <a:pt x="12191619" y="504697"/>
                  </a:lnTo>
                  <a:lnTo>
                    <a:pt x="12191619" y="0"/>
                  </a:lnTo>
                  <a:close/>
                </a:path>
              </a:pathLst>
            </a:custGeom>
            <a:solidFill>
              <a:srgbClr val="006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2493" y="43462"/>
            <a:ext cx="8117141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7070" algn="l">
              <a:spcBef>
                <a:spcPts val="105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Digital Herbarium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aim to create an innovative digital herbarium that offers a virtual garden tour, allowing users to explore interactive 3D models of plants and herbs.</a:t>
            </a:r>
            <a:endParaRPr lang="en-IN" sz="2400" b="0" u="sng" spc="-1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147" y="4689963"/>
            <a:ext cx="11456354" cy="153606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40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2100" b="1" u="heavy" spc="-6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Selling</a:t>
            </a:r>
            <a:r>
              <a:rPr sz="2100" b="1" u="heavy" spc="3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Point(USP)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 marR="5080" indent="-287655">
              <a:lnSpc>
                <a:spcPct val="100800"/>
              </a:lnSpc>
              <a:spcBef>
                <a:spcPts val="620"/>
              </a:spcBef>
              <a:buSzPct val="94444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plant,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6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Botanical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name,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name,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Sanskrit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name,</a:t>
            </a:r>
            <a:r>
              <a:rPr sz="16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Medicinal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uses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habitat,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6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sz="16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600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6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engaging.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 indent="-286385">
              <a:lnSpc>
                <a:spcPct val="100000"/>
              </a:lnSpc>
              <a:spcBef>
                <a:spcPts val="244"/>
              </a:spcBef>
              <a:buSzPct val="94444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bookmark</a:t>
            </a:r>
            <a:r>
              <a:rPr sz="16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spc="-110" dirty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IN" sz="1600" spc="-10" dirty="0">
                <a:latin typeface="Arial" panose="020B0604020202020204" pitchFamily="34" charset="0"/>
                <a:cs typeface="Arial" panose="020B0604020202020204" pitchFamily="34" charset="0"/>
              </a:rPr>
              <a:t>favourite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interactivity.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 indent="-286385">
              <a:lnSpc>
                <a:spcPct val="100000"/>
              </a:lnSpc>
              <a:spcBef>
                <a:spcPts val="90"/>
              </a:spcBef>
              <a:buSzPct val="94444"/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engaging,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user-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friendly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promotes</a:t>
            </a:r>
            <a:r>
              <a:rPr sz="16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appreciation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plant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medicinal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" y="9902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622"/>
                </a:moveTo>
                <a:lnTo>
                  <a:pt x="10045" y="331850"/>
                </a:lnTo>
                <a:lnTo>
                  <a:pt x="39027" y="263271"/>
                </a:lnTo>
                <a:lnTo>
                  <a:pt x="60070" y="231139"/>
                </a:lnTo>
                <a:lnTo>
                  <a:pt x="85178" y="200151"/>
                </a:lnTo>
                <a:lnTo>
                  <a:pt x="114134" y="171196"/>
                </a:lnTo>
                <a:lnTo>
                  <a:pt x="146723" y="143763"/>
                </a:lnTo>
                <a:lnTo>
                  <a:pt x="182740" y="118363"/>
                </a:lnTo>
                <a:lnTo>
                  <a:pt x="221919" y="94996"/>
                </a:lnTo>
                <a:lnTo>
                  <a:pt x="264083" y="73914"/>
                </a:lnTo>
                <a:lnTo>
                  <a:pt x="309003" y="55118"/>
                </a:lnTo>
                <a:lnTo>
                  <a:pt x="356438" y="38734"/>
                </a:lnTo>
                <a:lnTo>
                  <a:pt x="406196" y="25273"/>
                </a:lnTo>
                <a:lnTo>
                  <a:pt x="458038" y="14350"/>
                </a:lnTo>
                <a:lnTo>
                  <a:pt x="511746" y="6476"/>
                </a:lnTo>
                <a:lnTo>
                  <a:pt x="567093" y="1650"/>
                </a:lnTo>
                <a:lnTo>
                  <a:pt x="623887" y="0"/>
                </a:lnTo>
                <a:lnTo>
                  <a:pt x="680681" y="1650"/>
                </a:lnTo>
                <a:lnTo>
                  <a:pt x="736041" y="6476"/>
                </a:lnTo>
                <a:lnTo>
                  <a:pt x="789749" y="14350"/>
                </a:lnTo>
                <a:lnTo>
                  <a:pt x="841578" y="25273"/>
                </a:lnTo>
                <a:lnTo>
                  <a:pt x="891336" y="38734"/>
                </a:lnTo>
                <a:lnTo>
                  <a:pt x="938847" y="55118"/>
                </a:lnTo>
                <a:lnTo>
                  <a:pt x="983551" y="73914"/>
                </a:lnTo>
                <a:lnTo>
                  <a:pt x="1025842" y="94996"/>
                </a:lnTo>
                <a:lnTo>
                  <a:pt x="1065085" y="118363"/>
                </a:lnTo>
                <a:lnTo>
                  <a:pt x="1101026" y="143763"/>
                </a:lnTo>
                <a:lnTo>
                  <a:pt x="1133665" y="171196"/>
                </a:lnTo>
                <a:lnTo>
                  <a:pt x="1162621" y="200151"/>
                </a:lnTo>
                <a:lnTo>
                  <a:pt x="1187767" y="231139"/>
                </a:lnTo>
                <a:lnTo>
                  <a:pt x="1208722" y="263271"/>
                </a:lnTo>
                <a:lnTo>
                  <a:pt x="1237678" y="331850"/>
                </a:lnTo>
                <a:lnTo>
                  <a:pt x="1247838" y="404622"/>
                </a:lnTo>
                <a:lnTo>
                  <a:pt x="1245171" y="441451"/>
                </a:lnTo>
                <a:lnTo>
                  <a:pt x="1225486" y="512190"/>
                </a:lnTo>
                <a:lnTo>
                  <a:pt x="1187767" y="577850"/>
                </a:lnTo>
                <a:lnTo>
                  <a:pt x="1162621" y="608838"/>
                </a:lnTo>
                <a:lnTo>
                  <a:pt x="1133665" y="637794"/>
                </a:lnTo>
                <a:lnTo>
                  <a:pt x="1101026" y="665226"/>
                </a:lnTo>
                <a:lnTo>
                  <a:pt x="1065085" y="690626"/>
                </a:lnTo>
                <a:lnTo>
                  <a:pt x="1025842" y="713994"/>
                </a:lnTo>
                <a:lnTo>
                  <a:pt x="983551" y="735076"/>
                </a:lnTo>
                <a:lnTo>
                  <a:pt x="938847" y="753872"/>
                </a:lnTo>
                <a:lnTo>
                  <a:pt x="891336" y="770254"/>
                </a:lnTo>
                <a:lnTo>
                  <a:pt x="841578" y="783716"/>
                </a:lnTo>
                <a:lnTo>
                  <a:pt x="789749" y="794638"/>
                </a:lnTo>
                <a:lnTo>
                  <a:pt x="736041" y="802513"/>
                </a:lnTo>
                <a:lnTo>
                  <a:pt x="680681" y="807338"/>
                </a:lnTo>
                <a:lnTo>
                  <a:pt x="623887" y="809244"/>
                </a:lnTo>
                <a:lnTo>
                  <a:pt x="567093" y="807338"/>
                </a:lnTo>
                <a:lnTo>
                  <a:pt x="511746" y="802513"/>
                </a:lnTo>
                <a:lnTo>
                  <a:pt x="458038" y="794638"/>
                </a:lnTo>
                <a:lnTo>
                  <a:pt x="406196" y="783716"/>
                </a:lnTo>
                <a:lnTo>
                  <a:pt x="356438" y="770254"/>
                </a:lnTo>
                <a:lnTo>
                  <a:pt x="309003" y="753872"/>
                </a:lnTo>
                <a:lnTo>
                  <a:pt x="264083" y="735076"/>
                </a:lnTo>
                <a:lnTo>
                  <a:pt x="221919" y="713994"/>
                </a:lnTo>
                <a:lnTo>
                  <a:pt x="182740" y="690499"/>
                </a:lnTo>
                <a:lnTo>
                  <a:pt x="146723" y="665226"/>
                </a:lnTo>
                <a:lnTo>
                  <a:pt x="114134" y="637794"/>
                </a:lnTo>
                <a:lnTo>
                  <a:pt x="85178" y="608838"/>
                </a:lnTo>
                <a:lnTo>
                  <a:pt x="60070" y="577850"/>
                </a:lnTo>
                <a:lnTo>
                  <a:pt x="39027" y="545719"/>
                </a:lnTo>
                <a:lnTo>
                  <a:pt x="10045" y="477138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3260" y="892846"/>
            <a:ext cx="571500" cy="533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0392" y="815978"/>
            <a:ext cx="3256878" cy="1663917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sz="2100" b="1" u="heavy" spc="-8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Herbarium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785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IN" sz="1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IN" sz="1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spc="-10" dirty="0">
                <a:latin typeface="Arial" panose="020B0604020202020204" pitchFamily="34" charset="0"/>
                <a:cs typeface="Arial" panose="020B0604020202020204" pitchFamily="34" charset="0"/>
              </a:rPr>
              <a:t>innovative</a:t>
            </a:r>
            <a:r>
              <a:rPr lang="en-IN"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spc="-10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en-IN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herbarium</a:t>
            </a:r>
            <a:r>
              <a:rPr lang="en-US"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garden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tours</a:t>
            </a:r>
            <a:r>
              <a:rPr lang="en-US"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US"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herbs.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147" y="2607045"/>
            <a:ext cx="3533256" cy="21298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14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100" b="1" u="heavy" spc="-9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4645" marR="5080" indent="-285750">
              <a:lnSpc>
                <a:spcPct val="100800"/>
              </a:lnSpc>
              <a:spcBef>
                <a:spcPts val="765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1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spc="-7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sleek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intuitive</a:t>
            </a:r>
            <a:r>
              <a:rPr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elegance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efficiency.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leveraging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algorithms,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1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meet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preferences.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0581" y="798665"/>
            <a:ext cx="3548414" cy="1698542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sz="2100" b="1" u="heavy" spc="-8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935"/>
              </a:spcBef>
              <a:buFont typeface="Wingdings" panose="05000000000000000000" pitchFamily="2" charset="2"/>
              <a:buChar char="Ø"/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sz="1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18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zoom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in/out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lang="en-US"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1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angles,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US" sz="1800" spc="-20" dirty="0">
                <a:latin typeface="Arial" panose="020B0604020202020204" pitchFamily="34" charset="0"/>
                <a:cs typeface="Arial" panose="020B0604020202020204" pitchFamily="34" charset="0"/>
              </a:rPr>
              <a:t>detailed</a:t>
            </a:r>
            <a:r>
              <a:rPr lang="en-US"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n-US"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leaves,</a:t>
            </a:r>
            <a:r>
              <a:rPr lang="en-US"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0" dirty="0">
                <a:latin typeface="Arial" panose="020B0604020202020204" pitchFamily="34" charset="0"/>
                <a:cs typeface="Arial" panose="020B0604020202020204" pitchFamily="34" charset="0"/>
              </a:rPr>
              <a:t>roots</a:t>
            </a:r>
            <a:r>
              <a:rPr lang="en-US"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fruits.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0581" y="2651480"/>
            <a:ext cx="3533256" cy="2111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sz="2100" b="1" u="heavy" spc="-6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4825" indent="-285750">
              <a:lnSpc>
                <a:spcPct val="99900"/>
              </a:lnSpc>
              <a:spcBef>
                <a:spcPts val="935"/>
              </a:spcBef>
              <a:buFont typeface="Wingdings" panose="05000000000000000000" pitchFamily="2" charset="2"/>
              <a:buChar char="Ø"/>
            </a:pPr>
            <a:r>
              <a:rPr lang="en-IN" sz="1800" spc="-20" dirty="0">
                <a:latin typeface="Arial" panose="020B0604020202020204" pitchFamily="34" charset="0"/>
                <a:cs typeface="Arial" panose="020B0604020202020204" pitchFamily="34" charset="0"/>
              </a:rPr>
              <a:t>We offer</a:t>
            </a:r>
            <a:r>
              <a:rPr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locate specific</a:t>
            </a:r>
            <a:r>
              <a:rPr sz="18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criteria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medicinal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use,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type.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6016" y="945224"/>
            <a:ext cx="3783583" cy="3368486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sz="2100" b="1" u="heavy" spc="-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47320" indent="-285750">
              <a:lnSpc>
                <a:spcPct val="100800"/>
              </a:lnSpc>
              <a:spcBef>
                <a:spcPts val="915"/>
              </a:spcBef>
              <a:buFont typeface="Wingdings" panose="05000000000000000000" pitchFamily="2" charset="2"/>
              <a:buChar char="Ø"/>
            </a:pPr>
            <a:r>
              <a:rPr lang="en-IN" sz="1800" spc="-25" dirty="0">
                <a:latin typeface="Arial" panose="020B0604020202020204" pitchFamily="34" charset="0"/>
                <a:cs typeface="Arial" panose="020B0604020202020204" pitchFamily="34" charset="0"/>
              </a:rPr>
              <a:t>We are integrating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high-quality</a:t>
            </a:r>
            <a:r>
              <a:rPr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multimedia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images,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sz="1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learning experience.</a:t>
            </a:r>
            <a:endParaRPr lang="en-IN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47320">
              <a:lnSpc>
                <a:spcPct val="100800"/>
              </a:lnSpc>
              <a:spcBef>
                <a:spcPts val="91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Guided</a:t>
            </a:r>
            <a:r>
              <a:rPr sz="2100" b="1" u="heavy" spc="-1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Tours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lnSpc>
                <a:spcPct val="100800"/>
              </a:lnSpc>
              <a:spcBef>
                <a:spcPts val="915"/>
              </a:spcBef>
              <a:buFont typeface="Wingdings" panose="05000000000000000000" pitchFamily="2" charset="2"/>
              <a:buChar char="Ø"/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guided</a:t>
            </a:r>
            <a:r>
              <a:rPr sz="1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1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tours highlighting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themes,</a:t>
            </a:r>
            <a:r>
              <a:rPr sz="1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1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z="1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  <a:r>
              <a:rPr sz="1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digestive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health,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immunity</a:t>
            </a:r>
            <a:r>
              <a:rPr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skin</a:t>
            </a:r>
            <a:r>
              <a:rPr sz="1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care.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9908" y="2622857"/>
            <a:ext cx="1155398" cy="35238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89361" y="3184361"/>
            <a:ext cx="489916" cy="64824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91465" y="336198"/>
            <a:ext cx="1155763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sz="155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50" spc="-10" dirty="0">
                <a:latin typeface="Arial" panose="020B0604020202020204" pitchFamily="34" charset="0"/>
                <a:cs typeface="Arial" panose="020B0604020202020204" pitchFamily="34" charset="0"/>
              </a:rPr>
              <a:t>Blaster</a:t>
            </a:r>
            <a:endParaRPr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19840" y="6472466"/>
            <a:ext cx="105410" cy="1854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TECHNICAL</a:t>
            </a:r>
            <a:r>
              <a:rPr spc="-390" dirty="0"/>
              <a:t> </a:t>
            </a:r>
            <a:r>
              <a:rPr spc="-1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4600" y="973772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Flow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Chart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3033" y="1274127"/>
            <a:ext cx="113538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Tech.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Stack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Frontend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5948" y="1265554"/>
            <a:ext cx="4791075" cy="24495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6026" y="3715067"/>
            <a:ext cx="1041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85173" y="3722175"/>
            <a:ext cx="4067175" cy="1028700"/>
            <a:chOff x="6972300" y="3914775"/>
            <a:chExt cx="4067175" cy="10287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300" y="3914775"/>
              <a:ext cx="2124075" cy="1028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4133850"/>
              <a:ext cx="1981200" cy="6762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334756" y="4872291"/>
            <a:ext cx="815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Backend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2170" y="5314949"/>
            <a:ext cx="571500" cy="7143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2367" y="5362575"/>
            <a:ext cx="1962150" cy="6191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3214" y="5395911"/>
            <a:ext cx="904875" cy="5524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1028" y="1495425"/>
            <a:ext cx="5848350" cy="39338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16535" y="168519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404622"/>
                </a:moveTo>
                <a:lnTo>
                  <a:pt x="10121" y="331850"/>
                </a:lnTo>
                <a:lnTo>
                  <a:pt x="39319" y="263398"/>
                </a:lnTo>
                <a:lnTo>
                  <a:pt x="60515" y="231139"/>
                </a:lnTo>
                <a:lnTo>
                  <a:pt x="85813" y="200278"/>
                </a:lnTo>
                <a:lnTo>
                  <a:pt x="114998" y="171196"/>
                </a:lnTo>
                <a:lnTo>
                  <a:pt x="147828" y="143890"/>
                </a:lnTo>
                <a:lnTo>
                  <a:pt x="184111" y="118363"/>
                </a:lnTo>
                <a:lnTo>
                  <a:pt x="223596" y="95123"/>
                </a:lnTo>
                <a:lnTo>
                  <a:pt x="266077" y="73914"/>
                </a:lnTo>
                <a:lnTo>
                  <a:pt x="311327" y="55118"/>
                </a:lnTo>
                <a:lnTo>
                  <a:pt x="359117" y="38862"/>
                </a:lnTo>
                <a:lnTo>
                  <a:pt x="409244" y="25273"/>
                </a:lnTo>
                <a:lnTo>
                  <a:pt x="461479" y="14350"/>
                </a:lnTo>
                <a:lnTo>
                  <a:pt x="515594" y="6476"/>
                </a:lnTo>
                <a:lnTo>
                  <a:pt x="571372" y="1650"/>
                </a:lnTo>
                <a:lnTo>
                  <a:pt x="628586" y="0"/>
                </a:lnTo>
                <a:lnTo>
                  <a:pt x="685800" y="1650"/>
                </a:lnTo>
                <a:lnTo>
                  <a:pt x="741578" y="6476"/>
                </a:lnTo>
                <a:lnTo>
                  <a:pt x="795693" y="14350"/>
                </a:lnTo>
                <a:lnTo>
                  <a:pt x="847928" y="25273"/>
                </a:lnTo>
                <a:lnTo>
                  <a:pt x="898055" y="38862"/>
                </a:lnTo>
                <a:lnTo>
                  <a:pt x="945832" y="55118"/>
                </a:lnTo>
                <a:lnTo>
                  <a:pt x="991044" y="73914"/>
                </a:lnTo>
                <a:lnTo>
                  <a:pt x="1033589" y="95123"/>
                </a:lnTo>
                <a:lnTo>
                  <a:pt x="1073086" y="118363"/>
                </a:lnTo>
                <a:lnTo>
                  <a:pt x="1109281" y="143890"/>
                </a:lnTo>
                <a:lnTo>
                  <a:pt x="1142174" y="171196"/>
                </a:lnTo>
                <a:lnTo>
                  <a:pt x="1171384" y="200278"/>
                </a:lnTo>
                <a:lnTo>
                  <a:pt x="1196657" y="231139"/>
                </a:lnTo>
                <a:lnTo>
                  <a:pt x="1217866" y="263398"/>
                </a:lnTo>
                <a:lnTo>
                  <a:pt x="1247076" y="331850"/>
                </a:lnTo>
                <a:lnTo>
                  <a:pt x="1257109" y="404622"/>
                </a:lnTo>
                <a:lnTo>
                  <a:pt x="1254569" y="441451"/>
                </a:lnTo>
                <a:lnTo>
                  <a:pt x="1234757" y="512190"/>
                </a:lnTo>
                <a:lnTo>
                  <a:pt x="1196657" y="577976"/>
                </a:lnTo>
                <a:lnTo>
                  <a:pt x="1171384" y="608838"/>
                </a:lnTo>
                <a:lnTo>
                  <a:pt x="1142174" y="637921"/>
                </a:lnTo>
                <a:lnTo>
                  <a:pt x="1109281" y="665226"/>
                </a:lnTo>
                <a:lnTo>
                  <a:pt x="1073086" y="690752"/>
                </a:lnTo>
                <a:lnTo>
                  <a:pt x="1033589" y="713994"/>
                </a:lnTo>
                <a:lnTo>
                  <a:pt x="991044" y="735202"/>
                </a:lnTo>
                <a:lnTo>
                  <a:pt x="945832" y="753999"/>
                </a:lnTo>
                <a:lnTo>
                  <a:pt x="898055" y="770254"/>
                </a:lnTo>
                <a:lnTo>
                  <a:pt x="847928" y="783844"/>
                </a:lnTo>
                <a:lnTo>
                  <a:pt x="795693" y="794765"/>
                </a:lnTo>
                <a:lnTo>
                  <a:pt x="741578" y="802639"/>
                </a:lnTo>
                <a:lnTo>
                  <a:pt x="685800" y="807465"/>
                </a:lnTo>
                <a:lnTo>
                  <a:pt x="628586" y="809244"/>
                </a:lnTo>
                <a:lnTo>
                  <a:pt x="571372" y="807465"/>
                </a:lnTo>
                <a:lnTo>
                  <a:pt x="515594" y="802639"/>
                </a:lnTo>
                <a:lnTo>
                  <a:pt x="461479" y="794765"/>
                </a:lnTo>
                <a:lnTo>
                  <a:pt x="409244" y="783844"/>
                </a:lnTo>
                <a:lnTo>
                  <a:pt x="359117" y="770254"/>
                </a:lnTo>
                <a:lnTo>
                  <a:pt x="311327" y="753999"/>
                </a:lnTo>
                <a:lnTo>
                  <a:pt x="266077" y="735202"/>
                </a:lnTo>
                <a:lnTo>
                  <a:pt x="223596" y="713994"/>
                </a:lnTo>
                <a:lnTo>
                  <a:pt x="184111" y="690626"/>
                </a:lnTo>
                <a:lnTo>
                  <a:pt x="147828" y="665226"/>
                </a:lnTo>
                <a:lnTo>
                  <a:pt x="114998" y="637921"/>
                </a:lnTo>
                <a:lnTo>
                  <a:pt x="85813" y="608838"/>
                </a:lnTo>
                <a:lnTo>
                  <a:pt x="60515" y="577976"/>
                </a:lnTo>
                <a:lnTo>
                  <a:pt x="39319" y="545719"/>
                </a:lnTo>
                <a:lnTo>
                  <a:pt x="10121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3375" y="415217"/>
            <a:ext cx="114046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sz="155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50" spc="-10" dirty="0">
                <a:latin typeface="Arial" panose="020B0604020202020204" pitchFamily="34" charset="0"/>
                <a:cs typeface="Arial" panose="020B0604020202020204" pitchFamily="34" charset="0"/>
              </a:rPr>
              <a:t>Blaster</a:t>
            </a:r>
            <a:endParaRPr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03330" y="6450191"/>
            <a:ext cx="1104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IN" sz="12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82474" cy="4857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697"/>
                  </a:lnTo>
                  <a:lnTo>
                    <a:pt x="12192000" y="5046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589" y="134238"/>
            <a:ext cx="6554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FEASIBILITY</a:t>
            </a:r>
            <a:r>
              <a:rPr spc="-409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891000"/>
            <a:ext cx="16052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Feasibility: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208" y="1509641"/>
            <a:ext cx="6010402" cy="4316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33985" indent="-287655">
              <a:lnSpc>
                <a:spcPct val="1000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herbarium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featuring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IN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technologically</a:t>
            </a:r>
            <a:r>
              <a:rPr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groundbreaking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advancement</a:t>
            </a:r>
            <a:r>
              <a:rPr sz="16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botany.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sz="1600" spc="1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3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vibrant,</a:t>
            </a:r>
            <a:r>
              <a:rPr sz="1600" spc="-12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sz="1600" spc="-10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sz="1600" spc="-5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3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</a:t>
            </a:r>
            <a:r>
              <a:rPr sz="1600" spc="-1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6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1600" spc="-1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fingertips,</a:t>
            </a:r>
            <a:r>
              <a:rPr sz="1600" spc="-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600" spc="-7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600" spc="-6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600" spc="-9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</a:t>
            </a:r>
            <a:r>
              <a:rPr sz="1600" spc="-2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intricate</a:t>
            </a:r>
            <a:r>
              <a:rPr sz="1600" spc="-17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sz="1600" spc="-2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</a:t>
            </a:r>
            <a:r>
              <a:rPr sz="1600" spc="-6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-6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specimens</a:t>
            </a:r>
            <a:r>
              <a:rPr sz="1600" spc="-1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1600" spc="-8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sz="1600" spc="-10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 marR="5080" indent="-287655">
              <a:lnSpc>
                <a:spcPct val="1008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Unlock a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botanical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6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options!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journey,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effortlessly</a:t>
            </a:r>
            <a:r>
              <a:rPr sz="16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criteria,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sz="16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medicinal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use,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habitat type.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 marR="334645" indent="-287655">
              <a:lnSpc>
                <a:spcPct val="99100"/>
              </a:lnSpc>
              <a:spcBef>
                <a:spcPts val="26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remarkable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surge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sz="16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governments</a:t>
            </a:r>
            <a:r>
              <a:rPr sz="16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field of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Ayurveda,</a:t>
            </a:r>
            <a:r>
              <a:rPr sz="16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spc="-30" dirty="0">
                <a:latin typeface="Arial" panose="020B0604020202020204" pitchFamily="34" charset="0"/>
                <a:cs typeface="Arial" panose="020B0604020202020204" pitchFamily="34" charset="0"/>
              </a:rPr>
              <a:t>signalling</a:t>
            </a:r>
            <a:r>
              <a:rPr sz="16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transformative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holistic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wellness.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 marR="556260" indent="-287655">
              <a:lnSpc>
                <a:spcPts val="218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Ensuring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Long-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Sustainability: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Thriving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updates,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spc="-1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720">
              <a:lnSpc>
                <a:spcPts val="2100"/>
              </a:lnSpc>
            </a:pP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incorporation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Technological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advancements.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7882" y="133350"/>
            <a:ext cx="1233940" cy="645681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1351" y="1132742"/>
            <a:ext cx="5510149" cy="2088136"/>
          </a:xfrm>
          <a:prstGeom prst="rect">
            <a:avLst/>
          </a:prstGeom>
          <a:ln w="24384">
            <a:solidFill>
              <a:srgbClr val="1C334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sz="2400" b="1" u="sng" spc="-19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Risks:</a:t>
            </a:r>
            <a:endParaRPr lang="en-IN" sz="2400" b="1" u="sng" spc="-1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indent="-28702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Ø"/>
              <a:tabLst>
                <a:tab pos="386715" algn="l"/>
              </a:tabLst>
            </a:pPr>
            <a:endParaRPr lang="en-IN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indent="-28702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Renderings</a:t>
            </a:r>
            <a:r>
              <a:rPr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Herbs.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marR="619760" indent="-287020">
              <a:lnSpc>
                <a:spcPct val="100800"/>
              </a:lnSpc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Sourcing</a:t>
            </a:r>
            <a:r>
              <a:rPr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Herbs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Plants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Diverse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Habitats.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indent="-28702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Crashes.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5014" y="6459081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8743" y="3220878"/>
            <a:ext cx="5510149" cy="3011281"/>
          </a:xfrm>
          <a:prstGeom prst="rect">
            <a:avLst/>
          </a:prstGeom>
          <a:ln w="24384">
            <a:solidFill>
              <a:srgbClr val="1C334E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9695">
              <a:lnSpc>
                <a:spcPts val="2830"/>
              </a:lnSpc>
              <a:spcBef>
                <a:spcPts val="55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overcome</a:t>
            </a:r>
            <a:r>
              <a:rPr sz="2400" b="1" u="sng" spc="-2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marR="721995" indent="-287020">
              <a:lnSpc>
                <a:spcPts val="218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86715" algn="l"/>
              </a:tabLst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marR="721995" indent="-287020">
              <a:lnSpc>
                <a:spcPts val="218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Renderings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Herbs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are created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indent="-287655">
              <a:lnSpc>
                <a:spcPts val="2100"/>
              </a:lnSpc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Sourcing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Herbs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marR="249554">
              <a:lnSpc>
                <a:spcPct val="1008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IN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collaborating with Botanical Gardens and Experts.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6715" marR="260985" indent="-287655">
              <a:lnSpc>
                <a:spcPct val="99700"/>
              </a:lnSpc>
              <a:spcBef>
                <a:spcPts val="325"/>
              </a:spcBef>
              <a:buFont typeface="Wingdings" panose="05000000000000000000" pitchFamily="2" charset="2"/>
              <a:buChar char="Ø"/>
              <a:tabLst>
                <a:tab pos="38671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crashes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avoided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caching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r>
              <a:rPr sz="16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sz="16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6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load across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sz="16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servers,</a:t>
            </a:r>
            <a:r>
              <a:rPr sz="16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reliability.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" y="288860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9BD2411-738F-5852-CF9D-11F9F31D6DFD}"/>
              </a:ext>
            </a:extLst>
          </p:cNvPr>
          <p:cNvSpPr/>
          <p:nvPr/>
        </p:nvSpPr>
        <p:spPr>
          <a:xfrm>
            <a:off x="258215" y="934541"/>
            <a:ext cx="6075504" cy="5290046"/>
          </a:xfrm>
          <a:custGeom>
            <a:avLst/>
            <a:gdLst/>
            <a:ahLst/>
            <a:cxnLst/>
            <a:rect l="l" t="t" r="r" b="b"/>
            <a:pathLst>
              <a:path w="6143625" h="5133975">
                <a:moveTo>
                  <a:pt x="0" y="5133721"/>
                </a:moveTo>
                <a:lnTo>
                  <a:pt x="6143244" y="5133721"/>
                </a:lnTo>
                <a:lnTo>
                  <a:pt x="6143244" y="0"/>
                </a:lnTo>
                <a:lnTo>
                  <a:pt x="0" y="0"/>
                </a:lnTo>
                <a:lnTo>
                  <a:pt x="0" y="5133721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82474" cy="4857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2192000" y="5048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18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IMPACT</a:t>
            </a:r>
            <a:r>
              <a:rPr spc="-33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3706" y="1143498"/>
            <a:ext cx="95275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2100" b="1" u="sng" spc="-8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b="1" u="sng" spc="-7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Students,</a:t>
            </a:r>
            <a:r>
              <a:rPr sz="2100" b="1" u="sng" spc="-9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Practitioners,</a:t>
            </a:r>
            <a:r>
              <a:rPr sz="2100" b="1" u="sng" spc="-4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b="1" u="sng" spc="-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enthusiasts</a:t>
            </a:r>
            <a:r>
              <a:rPr sz="2100" b="1" u="sng" spc="-1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b="1" u="sng" spc="-15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sz="2100" b="1" u="sng" spc="-5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9206" y="1753250"/>
            <a:ext cx="2909091" cy="83869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8224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Herbal</a:t>
            </a:r>
            <a:r>
              <a:rPr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285750">
              <a:lnSpc>
                <a:spcPct val="100000"/>
              </a:lnSpc>
              <a:spcBef>
                <a:spcPts val="20"/>
              </a:spcBef>
              <a:buSzPct val="94444"/>
              <a:buFont typeface="Wingdings" panose="05000000000000000000" pitchFamily="2" charset="2"/>
              <a:buChar char="Ø"/>
              <a:tabLst>
                <a:tab pos="182245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206" y="2810028"/>
            <a:ext cx="3768970" cy="81047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995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wellness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4650" indent="-285750">
              <a:lnSpc>
                <a:spcPct val="100000"/>
              </a:lnSpc>
              <a:spcBef>
                <a:spcPts val="20"/>
              </a:spcBef>
              <a:buSzPct val="94444"/>
              <a:buFont typeface="Wingdings" panose="05000000000000000000" pitchFamily="2" charset="2"/>
              <a:buChar char="Ø"/>
              <a:tabLst>
                <a:tab pos="177800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Remedies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4650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7780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Mental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Well-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1192" y="1729479"/>
            <a:ext cx="4309999" cy="83869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sz="1800" b="1" u="heavy" spc="-8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r>
              <a:rPr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11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21526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sz="1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8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11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215265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Herbal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6582" y="1729478"/>
            <a:ext cx="3294918" cy="83869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90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86055" algn="l"/>
              </a:tabLst>
            </a:pP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IN" spc="-25" dirty="0">
                <a:latin typeface="Arial" panose="020B0604020202020204" pitchFamily="34" charset="0"/>
                <a:cs typeface="Arial" panose="020B0604020202020204" pitchFamily="34" charset="0"/>
              </a:rPr>
              <a:t> Effective</a:t>
            </a:r>
            <a:r>
              <a:rPr sz="18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Gardening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90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86055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herbal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3950" y="2939355"/>
            <a:ext cx="2762250" cy="55399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Cultural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Connection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391160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94310" algn="l"/>
              </a:tabLst>
            </a:pPr>
            <a:r>
              <a:rPr sz="1800" spc="-10" dirty="0">
                <a:latin typeface="Calibri"/>
                <a:cs typeface="Calibri"/>
              </a:rPr>
              <a:t>Exploration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1363" y="4054247"/>
            <a:ext cx="129222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BENIFITS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6200" y="4727952"/>
            <a:ext cx="4305300" cy="14279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4650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77800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4650" indent="-285750">
              <a:lnSpc>
                <a:spcPct val="100000"/>
              </a:lnSpc>
              <a:spcBef>
                <a:spcPts val="20"/>
              </a:spcBef>
              <a:buSzPct val="94444"/>
              <a:buFont typeface="Wingdings" panose="05000000000000000000" pitchFamily="2" charset="2"/>
              <a:buChar char="Ø"/>
              <a:tabLst>
                <a:tab pos="177800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Lifestyles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4650" marR="678815" indent="-285750">
              <a:lnSpc>
                <a:spcPts val="2100"/>
              </a:lnSpc>
              <a:spcBef>
                <a:spcPts val="140"/>
              </a:spcBef>
              <a:buSzPct val="94444"/>
              <a:buFont typeface="Wingdings" panose="05000000000000000000" pitchFamily="2" charset="2"/>
              <a:buChar char="Ø"/>
              <a:tabLst>
                <a:tab pos="203200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n-IN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02953" y="4731368"/>
            <a:ext cx="3648075" cy="1428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34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" indent="-285750">
              <a:lnSpc>
                <a:spcPct val="100000"/>
              </a:lnSpc>
              <a:spcBef>
                <a:spcPts val="20"/>
              </a:spcBef>
              <a:buSzPct val="94444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sz="1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Economies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" indent="-285750">
              <a:lnSpc>
                <a:spcPct val="100000"/>
              </a:lnSpc>
              <a:spcBef>
                <a:spcPts val="20"/>
              </a:spcBef>
              <a:buSzPct val="94444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Employment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782" y="4712487"/>
            <a:ext cx="3048000" cy="145873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57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IN"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b="1" u="heavy" spc="-1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efits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941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202565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9415" indent="-285750">
              <a:lnSpc>
                <a:spcPct val="100000"/>
              </a:lnSpc>
              <a:spcBef>
                <a:spcPts val="20"/>
              </a:spcBef>
              <a:buSzPct val="94444"/>
              <a:buFont typeface="Wingdings" panose="05000000000000000000" pitchFamily="2" charset="2"/>
              <a:buChar char="Ø"/>
              <a:tabLst>
                <a:tab pos="202565" algn="l"/>
              </a:tabLst>
            </a:pP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9415" indent="-285750">
              <a:lnSpc>
                <a:spcPct val="100000"/>
              </a:lnSpc>
              <a:spcBef>
                <a:spcPts val="15"/>
              </a:spcBef>
              <a:buSzPct val="94444"/>
              <a:buFont typeface="Wingdings" panose="05000000000000000000" pitchFamily="2" charset="2"/>
              <a:buChar char="Ø"/>
              <a:tabLst>
                <a:tab pos="202565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Footprint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9292" y="119126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9782" y="365824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3330" y="6450191"/>
            <a:ext cx="1104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IN" sz="12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76500" y="197775"/>
            <a:ext cx="7239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276415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0" dirty="0"/>
              <a:t> REFERENCES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14949BD-5D73-6E08-DC90-9A777B65EE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447800"/>
            <a:ext cx="8534400" cy="2495555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  <a:tab pos="6120765" algn="l"/>
              </a:tabLst>
            </a:pP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Ayush</a:t>
            </a:r>
            <a:r>
              <a:rPr lang="en-I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official</a:t>
            </a:r>
            <a:r>
              <a:rPr lang="en-IN"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N" sz="2000" spc="-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https://ayush.gov.in/</a:t>
            </a: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2000" b="1" u="heavy" spc="-6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Validation.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https://getbootstrap.com/</a:t>
            </a:r>
            <a:r>
              <a:rPr lang="en-IN" sz="2000" spc="-2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N" sz="2000" b="1" u="heavy" spc="-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Framework.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https://spline.design/</a:t>
            </a:r>
            <a:r>
              <a:rPr lang="en-IN" sz="2000" spc="-2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en-IN" sz="2000" b="1" u="heavy" spc="-6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2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1" u="heavy" spc="-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IN" sz="2000" b="1" u="heavy" spc="-3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2000" b="1" u="heavy" spc="-1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Deployment.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https://meshy.ai</a:t>
            </a:r>
            <a:r>
              <a:rPr lang="en-IN" sz="2000" spc="-7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IN" sz="20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u="heavy" spc="-3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Material.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Ashtanga</a:t>
            </a:r>
            <a:r>
              <a:rPr lang="en-IN" sz="2000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Hridayam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Chaukhamba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Sanskrit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Pratishthan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2000.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2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IN" sz="2000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Charaka</a:t>
            </a:r>
            <a:r>
              <a:rPr lang="en-IN"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Samhita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Chaukhamba</a:t>
            </a:r>
            <a:r>
              <a:rPr lang="en-IN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Sanskrit</a:t>
            </a:r>
            <a:r>
              <a:rPr lang="en-IN"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Pratishthan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8137" y="252475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627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8029" y="6462276"/>
            <a:ext cx="105410" cy="340478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lang="en-IN"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778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Times New Roman</vt:lpstr>
      <vt:lpstr>Wingdings</vt:lpstr>
      <vt:lpstr>Office Theme</vt:lpstr>
      <vt:lpstr>SMART INDIA HACKATHON 2024</vt:lpstr>
      <vt:lpstr>                            Digital Herbarium We aim to create an innovative digital herbarium that offers a virtual garden tour, allowing users to explore interactive 3D models of plants and herbs.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Gourav Singh</dc:creator>
  <cp:lastModifiedBy>Gourav Singh</cp:lastModifiedBy>
  <cp:revision>25</cp:revision>
  <dcterms:created xsi:type="dcterms:W3CDTF">2024-09-08T18:38:53Z</dcterms:created>
  <dcterms:modified xsi:type="dcterms:W3CDTF">2024-09-19T13:13:03Z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LastSaved">
    <vt:filetime>2024-09-08T00:00:00Z</vt:filetime>
  </property>
</Properties>
</file>