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matic SC"/>
      <p:regular r:id="rId19"/>
      <p:bold r:id="rId20"/>
    </p:embeddedFont>
    <p:embeddedFont>
      <p:font typeface="Source Code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d32093bcf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d32093bcf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32093bcf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d32093bcf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d32093bcf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d32093bcf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d32093bcf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d32093bcf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d32093bcf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d32093bcf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d32093bcf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d32093bcf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d32093bcf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d32093bcf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d32093bcf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d32093bcf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d32093bcf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d32093bcf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32093bcf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32093bcf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32093bcf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32093bcf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32093bcf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32093bcf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Java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Gourav Govande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	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- jdk, jre, jvm and jit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250"/>
            <a:ext cx="3753874" cy="37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8674" y="1246250"/>
            <a:ext cx="4470244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of Java program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63" y="1093850"/>
            <a:ext cx="5250275" cy="36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6334500" y="1639925"/>
            <a:ext cx="2497800" cy="2606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Why is Java Secure?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and classpath	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Path represents where binary executable files are available. E.g. JAVAC.exe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CLASSPATH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CLASSPATH describes the location where required .class files are located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JAVAC compiles and JVM will use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and classpath	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environment variable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JAVA_HOME = “usr/lib/jvm/java_&lt;version&gt;_jdk”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export JAVA_HOME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export PATH=$PATH:$JAVA_HOME/bin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History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Principles of Java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Difference - JDK, JRE, JVM and JIT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Execution Of Java Program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Class and ClassPath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history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James Gosling and Sun Microsystems started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Oak 1991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Java, May 20, 1995, Sun World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HotJava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JDK Evolutions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J2SE, J2ME, and J2EE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and Class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Abstraction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Encapsulation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Java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and class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5650"/>
            <a:ext cx="5199000" cy="28505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3400" y="1246250"/>
            <a:ext cx="3071499" cy="31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3198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81275"/>
            <a:ext cx="8397300" cy="35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/>
          <p:nvPr/>
        </p:nvSpPr>
        <p:spPr>
          <a:xfrm>
            <a:off x="6996450" y="4200575"/>
            <a:ext cx="1634400" cy="68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1296650" y="3525225"/>
            <a:ext cx="904800" cy="17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988" y="1273275"/>
            <a:ext cx="783002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50225"/>
            <a:ext cx="4901875" cy="298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600" y="1093850"/>
            <a:ext cx="3227520" cy="37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/>
          <p:nvPr/>
        </p:nvSpPr>
        <p:spPr>
          <a:xfrm>
            <a:off x="2606775" y="4322125"/>
            <a:ext cx="1202100" cy="43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904950" y="3066000"/>
            <a:ext cx="1148100" cy="256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250"/>
            <a:ext cx="8839200" cy="3705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