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Aadhar based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Idea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80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Core –</a:t>
            </a:r>
          </a:p>
          <a:p>
            <a:pPr lvl="1"/>
            <a:r>
              <a:rPr lang="en-US" dirty="0" smtClean="0"/>
              <a:t>New Registration of Patients</a:t>
            </a:r>
          </a:p>
          <a:p>
            <a:pPr lvl="2"/>
            <a:r>
              <a:rPr lang="en-US" dirty="0" smtClean="0"/>
              <a:t>Mapping Aadhar ID to N-Gen (Custom) Management System</a:t>
            </a:r>
          </a:p>
          <a:p>
            <a:pPr lvl="2"/>
            <a:r>
              <a:rPr lang="en-US" dirty="0" smtClean="0"/>
              <a:t>Adding, Updating profiles</a:t>
            </a:r>
          </a:p>
          <a:p>
            <a:pPr lvl="2"/>
            <a:r>
              <a:rPr lang="en-US" dirty="0" smtClean="0"/>
              <a:t>Insurance Linking</a:t>
            </a:r>
          </a:p>
          <a:p>
            <a:pPr lvl="1"/>
            <a:r>
              <a:rPr lang="en-US" dirty="0" smtClean="0"/>
              <a:t>Inserting Medical information</a:t>
            </a:r>
          </a:p>
          <a:p>
            <a:pPr lvl="2"/>
            <a:r>
              <a:rPr lang="en-US" dirty="0"/>
              <a:t>Adding medical details (Documents, bills, etc.) in secure location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Securely Accessing those details when required</a:t>
            </a:r>
          </a:p>
          <a:p>
            <a:pPr lvl="1"/>
            <a:r>
              <a:rPr lang="en-US" dirty="0" smtClean="0"/>
              <a:t>Will be patient and hospital facing</a:t>
            </a:r>
          </a:p>
          <a:p>
            <a:pPr lvl="2"/>
            <a:r>
              <a:rPr lang="en-US" dirty="0" smtClean="0"/>
              <a:t>Patient – </a:t>
            </a:r>
            <a:r>
              <a:rPr lang="en-US" dirty="0"/>
              <a:t>Get Information about bills, dose, medical </a:t>
            </a:r>
            <a:r>
              <a:rPr lang="en-US" dirty="0" smtClean="0"/>
              <a:t>history, insurance.</a:t>
            </a:r>
            <a:endParaRPr lang="en-US" dirty="0"/>
          </a:p>
          <a:p>
            <a:pPr lvl="2"/>
            <a:r>
              <a:rPr lang="en-US" dirty="0" smtClean="0"/>
              <a:t>Hospital – More detailed informational above.</a:t>
            </a:r>
          </a:p>
          <a:p>
            <a:r>
              <a:rPr lang="en-US" dirty="0" smtClean="0"/>
              <a:t>Extensions – </a:t>
            </a:r>
          </a:p>
          <a:p>
            <a:pPr lvl="1"/>
            <a:r>
              <a:rPr lang="en-US" dirty="0" smtClean="0"/>
              <a:t>Converting already present Hospital managed patient information.</a:t>
            </a:r>
          </a:p>
          <a:p>
            <a:pPr lvl="2"/>
            <a:r>
              <a:rPr lang="en-US" dirty="0" smtClean="0"/>
              <a:t>Ex – Give a UI mapper from hospital schema to our schema</a:t>
            </a:r>
          </a:p>
          <a:p>
            <a:pPr lvl="1"/>
            <a:r>
              <a:rPr lang="en-US" dirty="0" smtClean="0"/>
              <a:t>Insurance detailed information retrieval. </a:t>
            </a:r>
          </a:p>
          <a:p>
            <a:pPr lvl="2"/>
            <a:r>
              <a:rPr lang="en-US" dirty="0" smtClean="0"/>
              <a:t>If possible and if easy to implement – Option to Renew insurance</a:t>
            </a:r>
          </a:p>
          <a:p>
            <a:pPr lvl="1"/>
            <a:r>
              <a:rPr lang="en-US" dirty="0" smtClean="0"/>
              <a:t>Auto bill payment (through </a:t>
            </a:r>
            <a:r>
              <a:rPr lang="en-US" dirty="0" err="1" smtClean="0"/>
              <a:t>paytm</a:t>
            </a:r>
            <a:r>
              <a:rPr lang="en-US" dirty="0" smtClean="0"/>
              <a:t> in beginning, and insurance)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04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UX –</a:t>
            </a:r>
          </a:p>
          <a:p>
            <a:pPr lvl="1"/>
            <a:r>
              <a:rPr lang="en-US" dirty="0" smtClean="0"/>
              <a:t> HTML5 </a:t>
            </a:r>
          </a:p>
          <a:p>
            <a:pPr lvl="2"/>
            <a:r>
              <a:rPr lang="en-US" dirty="0" smtClean="0"/>
              <a:t>Patient (running in app in iOS, Android and windows with fingerprint sensor).</a:t>
            </a:r>
          </a:p>
          <a:p>
            <a:pPr lvl="2"/>
            <a:r>
              <a:rPr lang="en-US" dirty="0" smtClean="0"/>
              <a:t>Hospital – same as above but also option without fingerprint</a:t>
            </a:r>
          </a:p>
          <a:p>
            <a:r>
              <a:rPr lang="en-US" dirty="0" smtClean="0"/>
              <a:t>Backend – C#</a:t>
            </a:r>
          </a:p>
          <a:p>
            <a:pPr lvl="1"/>
            <a:r>
              <a:rPr lang="en-US" dirty="0" smtClean="0"/>
              <a:t>API with Aadhar</a:t>
            </a:r>
          </a:p>
          <a:p>
            <a:pPr lvl="1"/>
            <a:r>
              <a:rPr lang="en-US" dirty="0" smtClean="0"/>
              <a:t>API with UX</a:t>
            </a:r>
          </a:p>
          <a:p>
            <a:pPr lvl="1"/>
            <a:r>
              <a:rPr lang="en-US" dirty="0" smtClean="0"/>
              <a:t>Database for information storage</a:t>
            </a:r>
          </a:p>
          <a:p>
            <a:pPr lvl="1"/>
            <a:r>
              <a:rPr lang="en-US" dirty="0" smtClean="0"/>
              <a:t>Insurance retrieval API</a:t>
            </a:r>
          </a:p>
          <a:p>
            <a:pPr lvl="1"/>
            <a:r>
              <a:rPr lang="en-US" dirty="0" smtClean="0"/>
              <a:t>Extensions – </a:t>
            </a:r>
          </a:p>
          <a:p>
            <a:pPr lvl="2"/>
            <a:r>
              <a:rPr lang="en-US" dirty="0" err="1" smtClean="0"/>
              <a:t>Paytm</a:t>
            </a:r>
            <a:r>
              <a:rPr lang="en-US" dirty="0" smtClean="0"/>
              <a:t> API</a:t>
            </a:r>
          </a:p>
          <a:p>
            <a:pPr lvl="2"/>
            <a:r>
              <a:rPr lang="en-US" dirty="0" smtClean="0"/>
              <a:t>Insurance advanced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–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3585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UX/UI – </a:t>
            </a:r>
          </a:p>
          <a:p>
            <a:pPr lvl="1"/>
            <a:r>
              <a:rPr lang="en-US" dirty="0" smtClean="0"/>
              <a:t>HTML – 15 Man-days</a:t>
            </a:r>
          </a:p>
          <a:p>
            <a:pPr lvl="1"/>
            <a:r>
              <a:rPr lang="en-US" dirty="0" smtClean="0"/>
              <a:t>iOS, Android and windows integration - 6 Man-Days</a:t>
            </a:r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REST Architecture – 6 Man-days</a:t>
            </a:r>
          </a:p>
          <a:p>
            <a:pPr lvl="1"/>
            <a:r>
              <a:rPr lang="en-US" dirty="0" smtClean="0"/>
              <a:t>API Aadhar - 3 Man-days</a:t>
            </a:r>
          </a:p>
          <a:p>
            <a:pPr lvl="1"/>
            <a:r>
              <a:rPr lang="en-US" dirty="0" smtClean="0"/>
              <a:t>API with UI plus Model – 15 days</a:t>
            </a:r>
          </a:p>
          <a:p>
            <a:pPr lvl="1"/>
            <a:r>
              <a:rPr lang="en-US" dirty="0" smtClean="0"/>
              <a:t>Insurance API – 6 days</a:t>
            </a:r>
          </a:p>
          <a:p>
            <a:pPr lvl="1"/>
            <a:r>
              <a:rPr lang="en-US" dirty="0" smtClean="0"/>
              <a:t>Extensions –</a:t>
            </a:r>
          </a:p>
          <a:p>
            <a:pPr lvl="2"/>
            <a:r>
              <a:rPr lang="en-US" dirty="0" err="1" smtClean="0"/>
              <a:t>Paytm</a:t>
            </a:r>
            <a:r>
              <a:rPr lang="en-US" dirty="0" smtClean="0"/>
              <a:t> API – 3 Man-days</a:t>
            </a:r>
          </a:p>
          <a:p>
            <a:pPr lvl="2"/>
            <a:r>
              <a:rPr lang="en-US" dirty="0"/>
              <a:t>Insurance advanced </a:t>
            </a:r>
            <a:r>
              <a:rPr lang="en-US" dirty="0" smtClean="0"/>
              <a:t>API – 40 days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– 51 days (without extension)</a:t>
            </a:r>
          </a:p>
        </p:txBody>
      </p:sp>
    </p:spTree>
    <p:extLst>
      <p:ext uri="{BB962C8B-B14F-4D97-AF65-F5344CB8AC3E}">
        <p14:creationId xmlns:p14="http://schemas.microsoft.com/office/powerpoint/2010/main" val="21704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UX/UI – Gourav</a:t>
            </a:r>
          </a:p>
          <a:p>
            <a:r>
              <a:rPr lang="en-US" dirty="0" smtClean="0"/>
              <a:t>Backend – (&amp; represents parallel work)</a:t>
            </a:r>
            <a:endParaRPr lang="en-US" dirty="0"/>
          </a:p>
          <a:p>
            <a:pPr lvl="1"/>
            <a:r>
              <a:rPr lang="en-US" dirty="0"/>
              <a:t>Architecture – Harish, </a:t>
            </a:r>
            <a:r>
              <a:rPr lang="en-US" dirty="0" smtClean="0"/>
              <a:t>Ankur, </a:t>
            </a:r>
            <a:r>
              <a:rPr lang="en-US" dirty="0" err="1"/>
              <a:t>Vidya</a:t>
            </a:r>
            <a:r>
              <a:rPr lang="en-US" dirty="0"/>
              <a:t> Sagar </a:t>
            </a:r>
            <a:r>
              <a:rPr lang="en-US" dirty="0"/>
              <a:t>and review by </a:t>
            </a:r>
            <a:r>
              <a:rPr lang="en-US" dirty="0"/>
              <a:t>Chandan</a:t>
            </a:r>
            <a:endParaRPr lang="en-US" dirty="0"/>
          </a:p>
          <a:p>
            <a:pPr lvl="1"/>
            <a:r>
              <a:rPr lang="en-US" dirty="0"/>
              <a:t>Rest API – </a:t>
            </a:r>
            <a:r>
              <a:rPr lang="en-US" dirty="0"/>
              <a:t>Harish, Ankur and </a:t>
            </a:r>
            <a:r>
              <a:rPr lang="en-US" dirty="0" err="1"/>
              <a:t>Vidya</a:t>
            </a:r>
            <a:r>
              <a:rPr lang="en-US" dirty="0"/>
              <a:t> Sagar </a:t>
            </a:r>
            <a:endParaRPr lang="en-US" dirty="0"/>
          </a:p>
          <a:p>
            <a:pPr lvl="1"/>
            <a:r>
              <a:rPr lang="en-US" dirty="0"/>
              <a:t>Database – Harish &amp; Aadhar – Ankur</a:t>
            </a:r>
          </a:p>
          <a:p>
            <a:pPr lvl="1"/>
            <a:r>
              <a:rPr lang="en-US" dirty="0"/>
              <a:t>Integration – Harish/Ankur and </a:t>
            </a:r>
            <a:r>
              <a:rPr lang="en-US" dirty="0" err="1"/>
              <a:t>Vidya</a:t>
            </a:r>
            <a:r>
              <a:rPr lang="en-US" dirty="0"/>
              <a:t> Sagar</a:t>
            </a:r>
            <a:r>
              <a:rPr lang="en-US" dirty="0"/>
              <a:t> &amp;</a:t>
            </a:r>
            <a:r>
              <a:rPr lang="en-US" dirty="0" smtClean="0"/>
              <a:t> Insurance – Ankur</a:t>
            </a:r>
          </a:p>
          <a:p>
            <a:pPr lvl="1"/>
            <a:r>
              <a:rPr lang="en-US" dirty="0" smtClean="0"/>
              <a:t>Extensions –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235919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–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Launch Browser in all OS apps</a:t>
            </a:r>
          </a:p>
          <a:p>
            <a:pPr lvl="1"/>
            <a:r>
              <a:rPr lang="en-US" dirty="0" smtClean="0"/>
              <a:t>Get connection to backend</a:t>
            </a:r>
          </a:p>
          <a:p>
            <a:pPr lvl="1"/>
            <a:r>
              <a:rPr lang="en-US" dirty="0" smtClean="0"/>
              <a:t>Fingerprint information retrieval.</a:t>
            </a:r>
          </a:p>
          <a:p>
            <a:pPr lvl="1"/>
            <a:r>
              <a:rPr lang="en-US" dirty="0" smtClean="0"/>
              <a:t>Prototyping UI through PowerPoint/other tools</a:t>
            </a:r>
            <a:endParaRPr lang="en-US" dirty="0"/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Aadhar basic retrieval.</a:t>
            </a:r>
          </a:p>
          <a:p>
            <a:pPr lvl="1"/>
            <a:r>
              <a:rPr lang="en-US" dirty="0" smtClean="0"/>
              <a:t>Basic mapping between Aadhar and patient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35643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</TotalTime>
  <Words>346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Hackathon 2017</vt:lpstr>
      <vt:lpstr>Applications of Idea </vt:lpstr>
      <vt:lpstr>Technologies Required</vt:lpstr>
      <vt:lpstr>Effort Estimation</vt:lpstr>
      <vt:lpstr>Division</vt:lpstr>
      <vt:lpstr>Phases – Phase 1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2017</dc:title>
  <dc:creator>Gunjan, Gourav</dc:creator>
  <cp:lastModifiedBy>Gunjan, Gourav</cp:lastModifiedBy>
  <cp:revision>9</cp:revision>
  <dcterms:created xsi:type="dcterms:W3CDTF">2017-07-12T11:12:04Z</dcterms:created>
  <dcterms:modified xsi:type="dcterms:W3CDTF">2017-07-12T12:25:49Z</dcterms:modified>
</cp:coreProperties>
</file>