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25f06cb-f337-4744-b88e-582174fddd10}">
  <we:reference id="WA200003233" version="2.0.0.3" store="en-GB" storeType="OMEX"/>
  <we:alternateReferences/>
  <we:properties>
    <we:property name="Microsoft.Office.CampaignId" value="&quot;none&quot;"/>
    <we:property name="reportUrl" value="&quot;/groups/53d125f1-1f99-448e-b743-471bd7ce7915/reports/31381442-eb6c-46ab-a0bc-1a01ddcb0ac3/ReportSectiond7166b028d09d807001b?fromEntryPoint=export&quot;"/>
    <we:property name="reportState" value="&quot;CONNECTED&quot;"/>
    <we:property name="reportEmbeddedTime" value="&quot;2024-04-08T14:20:33.978Z&quot;"/>
    <we:property name="creatorSessionId" value="&quot;e28f83b2-ffc4-45f4-a5e6-8f6249287d63&quot;"/>
    <we:property name="creatorUserId" value="&quot;1003200145C09D9B&quot;"/>
    <we:property name="creatorTenantId" value="&quot;d52c9ea1-7c21-47b1-82a3-33a74b1f74b8&quot;"/>
    <we:property name="pageDisplayName" value="&quot;Overview&quot;"/>
    <we:property name="pageName" value="&quot;ReportSectiond7166b028d09d807001b&quot;"/>
    <we:property name="reportName" value="&quot;Covid Dashboard&quot;"/>
    <we:property name="isVisualContainerHeaderHidden" value="false"/>
    <we:property name="isFiltersActionButtonVisible" value="true"/>
    <we:property name="initialStateBookmark" value="&quot;H4sIAAAAAAAAA+1aWW/bOBD+K4Fe+uIueIiklLc06WKBntsWBRaLIBhyRrZaWTIkOY03yH9f6nCT5vLGdrZObSCAwyE5nG8uDkWeB5hWkwxmb2FMwX7woii+jqH8useDQZD3tHfvXr05+PDq5O3Bm5eeXEzqtMirYP88qKEcUv05raaQNRw88e/jQQBZ9h6GTSuBrKJBMKGyKnLI0n+oG+y76nJKF4OAziZZUULD8mMNNTVsT/1w3/Zr89+kXxFcnZ7SR3J1R/1Ak6Ks+zYarrVlIkIWY8QMY9z6OVXX24q5eHyzaCvYYZHXkOZegIYWGjQyiaVhloOWzM+KGnqV5sOsh3I599Ns0uirGoH/9XqyX/yKDZ+LiwaoJuMMNKs6EhiRkriQV01ntS3ObnLTiOhCtGA1qFBHAMwszy00JBSTIUePkRllQi2X50YxgzDS3JJjFCoeg6YVkDrECCNvBS1khFqgZSvIRkiJisI45tab1YURd8tzc8xIE6IApkNgYKwzqpmdpFndu5CdvTyblD4ufLR03A7wFHJHGLTOX1LV+fp5cDAcljSEum++/KHzsMim41voH4tp6egDJW1XXqf1zK9xCBVVe5DjHhLUoypopH1fFj4Q235XTPO6nLXk36d5H1iyaY6Kb4eln+QF3GcXx55yr24clHiLQykrJDg0TBBg6P1BRU9DMU3/Sauea8pha1GOb5RI5YtZC/woLedJTQyuyb8poD1KTwLls6ZCxpTzSRGM6aNw4w3aUbfNovej7kyaMIY2UUlMHFAxEBrcQpMeek0NizJ1XjfXrfp4KeqBRqqy1FH5g5mCMflSpfkHoYYW0aRbK6W2n3I86ssPajGfB69Tr4eO/WfIpg1nP5nqdEzPBBPsOWfPhfrE2H779yxoU9+4wEVcnh35pbH4lrdT5hHWFjleAV+uVC7tjKoV97G0e9xKjVwbwlhIDLVypIDF4knE94MS9uAn+HHZFp+EJ43vLOPNmS9HD0dQ1tfzzq0e0wObPYLPXEfSeU7kHFPK6TBmFgE4i9zinWFz1D/YKG9e82614a4TKoi0USwiEsQxcpHYjPJ5VFSTtIZsD3CctmNvIJoPOSmcm068RLOHJ6E7ofyR+i2jdKPZazql7KbU3/tvds1F/Axl2p2qW4SrIu+/D3znGiwIsisSBs2+undJaLp7XMFfBOW9QXlfotgaLf059SFMO0UtVNSbIq9HyyX5rdHRESxVU6+wlWyNaufZbIsgX0lNW4T6e57ZIsxd3ugKt0RGGMUMOcaxsrEyKOSucNumXWRXuO0Kt13htivcfg3V7gq3LUG97YWbTAyLRGI4Maalr9oYNxtRuD3SZ/5NEH3N33Qn6e3pfANvIf/DvXLCYh6Bs9JobjXnSgNuhEP+7JPE/wslddOHo3hKrrpWc/auKyIhNWcaYtQGHPF4hVy63si743j2KDfnT+PCu9dIf/FkOII3l5SCO6kt53yF50nrFfTuM+MWW+9SKZ0BhS9kQhs7E3HmLGql9Arbxnplvessu8Xmm6ukMx5J5SIJkpiTaCQI4/SmGG/JQ/ava7qrpweNyCiJlTACQsOQCVj8TBhaIV9M67o90Vx7KMq0ZSYWhkl0zDGjFFv8uveOF9baSUva5wPuzzWGO+3T/IriOSMFk1I6KzzgUMcmWize/Sy5lTxMIo0yDCHUjsd28evo+1i2XG/zu2JaVxNfl7yHnG578XbmixwkXOCDzTv97mWblyi12SKfnY/vnObiXxO8K/tiMAAA&quot;"/>
    <we:property name="bookmark" value="&quot;H4sIAAAAAAAAA+1a227bRhD9FYMvflGKvXAv9Ftip+hDWrhJEKAogmB2ZygxoUiBpByrhv+9S1J2HFu2aklu5EiAAZl7mZ0ztz1L7kWEWT3JYfYHjCk6il6V5ZcxVF8OeDSIiu/bEpsmCphRMZhYSGe9YmFUOWmysqijo4uogWpIzYesnkLeCgyNf0cpY+hSlSbEARUDocFHHwcR5PkpDNsxKeQ1DaIJVXVZQJ79Q72I0NVUU7ocRHQ+ycsK2oXeNdBQu9hZGB6eg4L8Fxn0AN9kZ/SOfNO3vqVJWTXzZzRca8eERZagZYYx7sKcuu/tlF8+vl20U+y4LBrIiqBA2xYbNDJNpGGOg5YszLJte50Vw3wO5dvc97NJa9R6BOE3WM99Diu2ci4vW6CajDfQrupJoCUlcamshs4bV57flaYR0cfowGlQsbYQvLe6tNiQUEzGHAPGEAYm1nJ1aZQwiK3mjjyjWPEENK2B1CNaDAEqtZAWtUDH1tCNkFJl4yThLrjVx5b71aV5ZqSJUQDTMTAwzhvVzk6zvJmHkJu9Pp9UIVtCDvXSXuIZFJ4w6oK/orqP9Yvo5XBY0RCa+ePr7zqPy3w6XtD+rpxWnt5S2nUVTdbMwhrHUFN9AAUeIEEzqqNW29OqDInY9ftyWjTVrGv+dVrME0u2j6Py63EVJgUFj9jlx9DyoG08VLggoJQTEjwaJggwDvGg7PMwTNv/qTPPLeOwjRgnPFRI1atZB/wkq66Kmhjc0n9bQAeUoQlUqJoKGVM+FEUwZp6FW+/QvnXXPPow6t6lC3fvZS49DpYallXmg21ue/XpStQjnVTnmafqOzdFYwoEpv0HoYEO0aRfK6Ounwo8mdMP6jBfRG+yYIde/AfIp63kMJmabEyHggn2grMXQr1n7Kj7O4y60jcucZmUw5OwNJZfi27KVYZ1JCcY4PMN5tLNqDt1n8q6HzutkWtDmAiJsVaeAhlMxLPI70cV7MEPiOOqI5+En9rYWSWa80BHj0dQNbfrzsKImQObPUHM3EbSR471ninldZwwhwCcWb98Z9ge8w+2Kpo3vFtteejECqw2ilkiQRytt2I76POorCdZA/kB4Djrxt5BdDXkU+n9dBI0mj2+CN0L5bcsbBmVH83e0Bnld7W+7r/bdaXiB6iy/lTdIVwX+fwlwrXUaEmS3dAwavfVg28NbfccV/QXQfVgUj5UKHbGSn9OQwrT3lBLDfV7WTSj1Yr8ztjoBFbi1GtsJTtj2qtqtkOQb5SmHUJ9XWd2CHNfN3rilkqLNmHIMUmUS5RBIffEbZd2kT1x2xO3PXHbE7efw7R74rYjqHeduMnUMCtSw4kxLQNrY9xsBXF7otf826D6ht/pTrLF5XwLv0L+h+/KKUu4Be+k0dxpzpUG3IqA/NEnif8XSuanj0fxnEJ1o+6ch66wQmrONCSoDXjiyRq1dLOZd8/x7Em+nD+PD95zi8w/PBmOENwlpeBeasc5X+N60mYVvf/MuMPe+2aU3oEiEJnYJd5YzrxDrZReY9vYrK73nWV32H1XJumdR1J5K0ES8xKNBGG83hbnrXjI/nldd/P0oBEZpYkSRkBsGDIBy68JQ6fkq2nTdCeaWxdFmXbMJMIwiZ55ZpRiy2/33nPDWnvpSId6wMO5xnCvQ5lfUz1vpGBSSu9EABzrxNjl6j0skjvJ49RqlHEMsfY8cctvRz8kspO6KO7KaVNPAi85hYIW3Xg7DyQHCZfEYHtP/zr6Li//BRn2LlZXMAAA&quot;"/>
    <we:property name="datasetId" value="&quot;5c49cb84-aa5b-4083-a0f7-afda1134e4c8&quot;"/>
    <we:property name="embedUrl" value="&quot;/reportEmbed?reportId=31381442-eb6c-46ab-a0bc-1a01ddcb0ac3&amp;groupId=53d125f1-1f99-448e-b743-471bd7ce7915&amp;w=2&amp;config=eyJjbHVzdGVyVXJsIjoiaHR0cHM6Ly9XQUJJLVVTLU5PUlRILUNFTlRSQUwtR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Gourav Jain</cp:lastModifiedBy>
  <cp:revision>3</cp:revision>
  <dcterms:created xsi:type="dcterms:W3CDTF">2018-06-07T21:39:02Z</dcterms:created>
  <dcterms:modified xsi:type="dcterms:W3CDTF">2024-04-08T14:21:45Z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