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52b3384-14b2-423a-9f4e-a2f8060b2aac}">
  <we:reference id="WA200003233" version="2.0.0.3" store="en-GB" storeType="OMEX"/>
  <we:alternateReferences/>
  <we:properties>
    <we:property name="Microsoft.Office.CampaignId" value="&quot;none&quot;"/>
    <we:property name="bookmark" value="&quot;H4sIAAAAAAAAA91aTXPcNhL9K1Ozh1xUW2h8IzdbcrxbtfK6rE0uKVeq0WgqTEbkFMlx7Lj037dJjj8kRR6XGEdWRochQU6j+6HxXgPQ23Wp++0G3zzDC15/u37ctr9eYPfrCtT6aN1cbSSVPFTsuQIEQPJBk7zVboe6bfr1t2/XA3bnPPxQ9zvcjBal8ceXR2vcbJ7j+XhX4abno/WWu75tcFP/zvPL8mjodnx5tObX203b4WjybMCBR7Ov5HW5F1fgn0Z6RBrqV3zGNMytL3jbdsO7+6N1P19NLl19NhqbOjxumwHrRgyPbc4ZC5yIWWdHOoLOMLb3dXO+2bv44bf/e7MdYcHJ5OPdMEydtvkX6WQ0d3kpcRRnYlKGrVGgtU2QQjlocuDXQ25f37SWq6hQFxt1TEZpcQ/47tZizEQelZdBRO8MWgoHrfU/o3zfsBUC+Vw4gbeIQcmH1ULoKjbRJso+ZbbRWhuzu6t7VSwhU0ZfHIMqiJLDC93TJSSLPsTgnCs55BD0QpOJ2TgfKGBSCsmGrOJCk1kZKjEAs/IEWkDwaaHJADaQ0TgOMZrko85LvaSiFESjMECIgBlKzqOJqt4M+7mZ99z0dv3d1Egxa288oqt81igTTE+B7cnqEy8drYfZp2PhlfO2q0n8nRin477f08Nxu9ldTFdPrrSftbuO+AVX06NmqIc3Yunk36c/nT569ujpkxdn6zGg510r5DY9O8VGSK9bTe6Pz35ufzvuWPoWIlBT+J/O6E1N3F3BbH3BQrDjRcEBhVzfrrdzhzXPz9syPR5jGr//UwsYs+0fcLMbzX5zIr8o7W/NN+KUfF6OjsyMKs7/8hF1Tr/op16+GCov5zSwoirZ5OhsZqUocDALM0tIo7IIwiK+WGFg8mVpslYyl5KGnFHUgnTA5SqhAxMLPUVTIGgVjSdcKjzshD9VClqjWJTU90sD90l0UTmZngGU80YY0C7FEorMSpdVMtZxYhB2vivHOwWMwsXgNBAYUaR8WBw/7V604haGmNkJI8dcvFoasZc4BUCFiqQsEA0Xebu7hKeonU1FWY4uqqJA2cMaecDBCLaqvNNWibxRyFrRDS5+MhGLMMKeSh+VV9iQMNp1Hj1l7Hcdfy5lvHv9Olv89I9VW61O6n6oGxpWx+2uGbqR7G4S6stDhErYlathy01XuHv8ZgrppO7elYn66JrXXz6cmYh1JbiLeIkSyqgqjAHN1zYIZ3x+wc3wNxmDj6KZhwACgpdKzKmcbEisWMf7H4Lvm3roV2ftpjxU2K9EMENdAURfWPDGIPU0qejd/UN9IrBKWmz2iPwpcE8E6wMzGZdQVg8YPWk8XOXcqgA+KOMsO9ET7UBHq3hpNRIsocuVKYYga+t0dHRnUTZYXIzAxVhLkX3GwwJ/+/pXyiSbyagI3hiE5HCpxHsVZWWes6KSjYAXLMBXkHt1T6MoPFhy/TiAeZITG4iyYrbMVlA2htnfP9DPWKgfNw+3kvg4gBnoEmOoqoAuFRMMJCgG7x/op13b9w8b6qsh7MFOBkKRdWuhLKzENqpw/2B/KelKUpWKXGFURv5IaaUWSJdovfPCBZoNOUzJmM/Y4DuwgwalSlVxFnx01gQh98MO3iJd3kZRGG1kUZUZSnLaHV6U3xosi7igLUnLCtdK0uhAS6ULQQGkZLM12rIs05K/uWv2l+fecdsPq/9Wq6dtWx7sVL8exDzZc9JZF4WsilwqZ1z8G092H4N1OQmr6eg1gqHPOB64Nf+Jk7Oyki2FTCpspTA8bO3Q5hEkr8eNLYg6OPRgDm9x3TbZyXGWuUkQonIhZhHOuwerRAe4aKmjI1GJUp6bpcwWKYPPObo4FuclQSr6/nNPbqp6WJ1id143q+/a7gKHMese6LS/Es77aY8idgVAjScTgWRYk/oKdgJmXx820h+YFZ1JrpgitVQO2URM6v4h/lLMWiEmThocJNaaYlC84BiXQnB+PDDMKRiyiE4fXq4fOrWuKp+NpsBiV2XK+o5llBi7dtIuVfRuO41oIMEgII5EKWpAmGk6G6/7f9WlcLP/P4HZyh+dfrW7od8i8XNs+A9OwSQpsClc9te3nYRNnbw/BLu8/D/PIc27DSEAAA==&quot;"/>
    <we:property name="creatorSessionId" value="&quot;22b04945-b605-4e98-be61-2f4ca93cda08&quot;"/>
    <we:property name="creatorTenantId" value="&quot;d52c9ea1-7c21-47b1-82a3-33a74b1f74b8&quot;"/>
    <we:property name="creatorUserId" value="&quot;1003200145C09D9B&quot;"/>
    <we:property name="datasetId" value="&quot;c4d934bf-7aef-47a7-8488-1845a26231e6&quot;"/>
    <we:property name="embedUrl" value="&quot;/reportEmbed?reportId=0f8c4e96-8b50-4098-a283-acdfc97985dc&amp;groupId=53d125f1-1f99-448e-b743-471bd7ce7915&amp;w=2&amp;config=eyJjbHVzdGVyVXJsIjoiaHR0cHM6Ly9XQUJJLVVTLU5PUlRILUNFTlRSQUwtRC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da28bR7L9K4KAxe4FjIvq6ne++Zm72DjJjZMFgkUQVFdX29yVRYGkvPE1/N9vzVBSLE1b1JqxPAIUIBZFHg37UV11TnVNz7vDulifHNHbb+m1HH51+Gi5/NdrWv3rwMDhg8Pjsze/++5vzx/+8Ldfv334/Km+vTzZLJbH68Ov3h1uaPVSNn9frE/paLiEvvmPXx4c0tHR9/Ry+K3R0VoeHJ7Iar08pqPF/8kWrB9tVqfy/sGh/HZytFzRcMkXG9rIcNk3Ctff9bvNf1v9RuLN4o28EN5s3/1BTparzdnvzZsCwWQfrfHNtgY269+st5+OzdyNV1BbHG30e4eX5e3T305W2pd352PwbPyQKQeXvC2SIIXkCX3Sr9q8PRkwj7X1L5erBdPR4divlay33Xh3+Hh5dPp6fPX00vsvlqcrlh+kjR8dbxabt3qlJ399/uuThz8+PXyvA/T9aqnDN77/s9BqfO/V8t+PV6LfVw+/Mu8fXGlmqiWk4HwqFYidA7T2Npv5v6e00mbcoKUtZPJiGcFXsBE9irvNlm4NY3H88uB7WS2W9QZNji4BpAoZOXsADM6Wz9HkZw8f//jri4ffPH1xtdGPl6fHm9XbG7Q1FBTKVqr1WKEY4Ai329YX8vK1HG9u0FZyFUGH1SUTKEPWIb7lturLesq9tv6i77wZ/dbj5fGGFsdnfgJzq6L/UMrR6+tIDYb312pRR2eebvRn46sft12h0Qs9Ot1stJnqTcs/1S8Nl3s/fHEWydiiy8FWchGrzTLxTltv/e7cK6WCwQYi33TCSZzF0aFddl090Gdaac8ffvvw66c/TAb4OR1rVFgdjM2/Osowdv/akVsfLVjdyodjdvhaNAINLyptaPTYJ9svXMj282UdP5bRob87/GYx2Np47b/T0elw2T8/0b+oy38f/1kbpf/9MjRkG3K08f/8II6Mf7Eev+Wzjcov4zikXJBd1jhDoZF1Vt3NnpblpTjxLgViTimqXQW35yUxueYZo/XGAddaKexu5UZ+25Tlb9Or1Wyry6hX0Sgb2VVpuMP0IXqfveHqvSWGFqH6iel3QRem/7C+oWNWC7xq98+F1qcruekUn8Ovzu6vT9S+D17I0Rl7+QS7Z1rV6XCFQKY2osIyDFZKruxrIinm5pAlAKozhkpSwo4ZyBEakGRy4KEGddyFJjPQBd2qb3+yWPMQNg8e0fE0yn9B3/OI1gv+fI7n5iOy9TvG6jQ5EU4BuXgqaNK+ES2W5tEiQ4LGjqqB3X5n/Yr05+RasWBs2raCaHOVrB5jd8D92LWSRzbGmiZWHWwz3PwOY6+2hpgw5+wdGhIbnJkYexd0y5H2r681pBz89MM3n2Tqi9cnRzJe4umjx85n+yyHZ8ahf/bIPknusX/0DPCRV7/a8UqJbXJMxqIASgwhhj0NyDFnyQ0DYqwsxoPZh2U9ONe8vy/Rw1eLWmXwzYO9OjJx0E0hlIiNI6W6b+it3oaYK8YUGtQmiPuG3kF/5jYMhS5Y1U4p+X1baRFTTQixFrK2QYa9py6wlWCtcmTtfLa+5LhvK6NILZbBsYmGNaiL2TfsseFgSvbFW6tSGbPUfS+ZjSBpnzWMZmuVcMPeRmRL8iw5NVOVy0NQA817XrIW1S4gWIdr5qpx+Qb87fpLqoxLSKWytZaUwPqAZV8jAqVt6qNrLmDExUEY7R2TTJBsPFGoHksBVUY7fH/0pJ4hmZZT1JWnSznXie/vgm6PauovbbE5eE6rl4se03xwniDiZpzxAZzhxGhj2zLty1mkHuj2+mIA/nTwfHF8uj7Y1a2dEa0uj083j1/RanM1FCxXVVaP3o7M6slidZ5hxAdXGv+5ZuiM8zU0ruWI5ILoIkSP7VNpTY3oQjIWnI2xFEJfpwmEi/Tmbc3mT2tVuF+vRIZkW2cKf/k0DaSkUrllMSoYB8kYS4V9faJyFw18LlkpSgIyaUzY7cA+MhchWstsiwV1XKLR1cPuiPoxuqpquIZqAgBEzIbA0b4cIqcAMQuzD94Tsge/r4IMNYmStVgdmICS2OOelzQhM3LAoG4IMiXgvDctKaLDmYfFhqVSABa3w/07cUbjeBysLTJqOIowcZld0Bdy/wfPlqvXtBnW1x+XcqiFbcwm+oxKYb3ymt02+BF71jAZmsNgyZYSEjqGfYlCw0wRMRAmIOcyEMq+zF0vZYtPUZtpiosA1u5LYFVQqERqRlVG1RVoXdw3aRxaKRFYiVLFNOS6bN1btZP3KQ8CdsjEcxC7v2fVngc2NvqQnKQMnKYbb5dXHdqWQwVIysphaEbtCO4u6PZW3U/Hi8364MXy6A9aaLdPSi71YMtIalLeLjFBEK6BAHxnk/TyXFnCXBqEnNADiAP9s8lcdUG3N1dfr5Zr7SkdyfquTtblLpzNluo4jmygBIsu10RodsxWYS/gHSqbMFgg2minK6sLusXM+VmK8s7O1Ycd2M5UpJJiCAYTZa+61inX3zFTJquzRKOCNSid8MpL03RddUG3N1PfyuZur6oPO7CdKbASXCLVFozViYDDtGOmKNXmiKs1CZMRyhqOJjPVBd3eTD1erjcH37WDr5fLemdn62ontjNmWwq5GGQyQ2ixQHHX7pVUrNUYCdnH6CpypGkipAu6bVZ/V6fqovXbOco2F1VfHFV4Wc9GmfVuin6yeLPc/EjlqCMjdAHlAqEoUSc2GvlAdvPU6y4IqF4Za4kCGZSgM8lujXPdBa3NyQVjUyH10cVI5v1aKOKi6gbVYsrPCmJSAbXXBYl8KE6bp85O14ypoexW2Ndd0GRRMaKzm1UzhRzsWV75y+agzuTxz9/9/KdrxfEn5qKqZfU5vgEqaYoBXKTd2ZSPiGMii9IshUymcErZ7CR0VpW5ZynWRoOVwrDXMqXfPdCc6u1+z1E7U8kT6MI2GTBVcttNmcsJlx5oJtLvvCNNxDMUk2oESpRiidMalS5oLrrovCcUk4prG1KBrBKDQsrTKemC5qEZzvtRUtIwRAXVOdnE6Nw2qXNZ+/RA82DU5/0IVIDUcQsA6kt1PnFa+NcFzYdvXvSFkTEgGFezNcCqYKdz0gXNgImdd0I8ZdZwTIAqwNQvgZkukC7oTiaJN0P0f/rbDSmmuUoxP1tIOdtUK634XCOWYvUHgNvmo65L8hPHWG02pMzFe0jeTl11FzTPGFqT1caCV343ZkYjezfpTxc0Hwex0wpJsf/J3u5t2uFHyvnOjOTtJ1YS3/DrtxV9TX1ltdByKrEE4hqw7lgGiGao1DQa/jzHUvxZ6uNy1r0HmucysOKhNhe88WJjNCrtpv3pgmYQW+7tfz/7Lw0bZhBTjM6tsKm4q6q8FMMukFH2ypUypeSm9tIFzdP+k0F2EAKTVBkrQ/I0rHVB8+C790tgzyXgi3WoZAWgGjAGbNnFhLABu+ybmFh8rTEhTDcduqCZLgFtKg47ZFiTUhxh6zsVbz3QTLIJ92tgvzWQI+l8osZ3LxQ9WWt2bQ6k1DzbKK4ghUigLGrKnrugmdjMufGr2gyNskH0LqYgMXb2pbqguWWglMQmLF4JpyvVg3Oq7SY96YLmlYGiqOq0cfKYxyx+MH5611QXNI+IfDEfoRZLURsGuSZXXXHTMNEFzUdgXmSgbItkTK0qbCDZBH67NXU5A9UDzUAlXGTNHQkUg0FAY5j+cDLdBeiC5piBOu+VV6EZQiuOzTD4Rnyc9qoLut2b3V9p7Dk4u+X9k+9y7mbVxmJnTBILslG7y0xRzvb9rlMySmkgcss2i68ulpimIawLmt/65KAOHQILq816Si7j1Nd0QXfQCHhszSxuWZgWW/zxdO4/HM4tpUPjMeZWMvgaqJrg0i5ZY+JwU30MJKVwUpof69THd0Ez8vGAKTiGhEEll4GxOHPSiS5oFkd/3MD6C61mYfofFK/cqs1fjNzW0NU1t7GqnVS9jCejpF3axYltNSdwgBkyp+Jqhwf0QPMimGq1QHk4MIBxSDUTbGXbZVvvge5tfZ8KyC9q7ilVkWHTIg/J1Sx5Zx2fLT4GiLo21BIc1hB5Ws3cBc1MqiNRI7GiItyJ/mutmwrDLuje3ve66eFLGrxq+wa5mVjRGdVkQHZn4WqExjXoOlHVU0KsVDqVBj3QzAy+tVqSVEwmDzv0sUiZ1rB0QbPLTcVsjZeUEvlQAyKUKbfsguaVm5KGQ9lrIJMx+VJUSE/pZRc0L+qArrXoLJTgMKdUJEDHlfZA89O+zrpSDajcwcjaRCDqFEP2QDPSLYUbUmix1OIleJVVnXPquqA556aSFNOcVKEiHLJxjjq7BD3QLA6N3CchlYeqdmoFqsRYOQLDrrgFrPMrzlU100qGw9lW5GU+3wPNb1FKSOgzZqt8cmCUxXUSUl3QXZn5+yzUZAy3jI00XjTwkLJVsxfVnnVXKhZkuNsltco2BGuL5DAtKumCZuTCPeSQhy01z5w8MVaYVpJ0QXfF5OciT75Q6umqoaNLELNJFGEoi3Nq53mHobuqLH04KoFUm1rlVDFNUzZd0Lz4Y/GtDsWABgHVh5vEqVMF1gPd2/pdST1dNXcY9hDdSD71pw0EdlexoAGPLjSmpJOvfynYuz27B5qZEkcwFCWLSuykxKukwtMqkS7o3t7vTOrpqsFbBykW8jmGykwuV9x1EhLzcJQ8FcdskOtQ89TZh+2BZmbwpF5bWVwaTg/DwAi2s3K7oLmlnlIuRr2VNbYORYsjeZxq0B5oXqknzEX9SRCxyIyWgu3Qyy5oXtRBJEkl4syGRQe9qP6fKsMeaH4q10LJiE2H21LMXIoz0zRaFzQj3RJ8rMYiStWYVQRs5KlhdUFzTj1BMCY5VxLkYcSrNnmace6CZvFcjX1STyk7as7bElUvD4cCRtmlSyCzeFciOJSh+A3ITg25C5rfoqyRoxPJKQZVTmqynqbapAv6EjM/lu0cjJU891moP3o4z87tT4mpokZ3ZgvBm5DtrvVQY/WkTD4kVC5Qq+r76XrogWbk2LOB7MkUShWimrhV9zbpRBd0V1zgXETLF0pI/T5yZ8UhpWBLXJzYAgzDIYLTo2WuHiJpJbdq1IChMFgXpXM7aw80L1ZJOVcwOTkq7LIFa0xHr/RA97Z+VxJSV81d9XNNdahnTyrRcypnRzRfY+7q45w3ko11bMtwTFRHfHRBM9PnjaIzQ2kfo0PvlceGaUKqC7q39zuTkLpq8EGSS8MpNZQBIgzFqbLD4MN4XxH6EIN3Pkb0NCUyXdA871VFaMKW43DSu/FoQuSprOuCdi/gz/gc0svpDxzqK8Woz2JTap5WY3ZBtzghz5fHm1cjlf7LSKX/65oOcfXRNVWFFDyBwZg6mcIu6LZm5GOPXP1g63Y4Ta6laKtjXxwY7qySLmgm6f0L7YuIkHIAVrkTyRrXOc2jC5pJiexF1pYwReOcdUOeAVPA1DmWoQeaSXw770hEDb+ek68wnJmpdMJNO9IFzeoZgBfFdhiyz0b9EeiKthVFpmcFdEEzI1DkKA8lgUHQAUYwrnO6bRc0tw2Oxtk0C5zJQgAjKH4aUbqgeW1wqENFb4O3uaIVI8S2UwTUA81LikYRm01MeSidTVwr16lldUHzy6U6JU+qfyp4sIWNrdBJD3RBM8qDVSncyCmRKp7EJ492WnTTBc3n6WSfthtw/eMc308e3K0O5/Rk1BESowakZpyYGsCz/j92kl8tjupKxi7G6kNJvjkDybvSCqURs1j/z/Y7vmp0tBb9mhYgJW+tbRJ9sMJ1e6fa78jN6nQAokrv4akyyOK9gFWc6QKV4WMc71Mq0HJoDEgd4NDHGjCgagEZqjLs8Bg/+FgzDThHTM7b5A2mZLZPTJ4iMweHpPE6BKeWAkLbI4Am7dThM5gl8nC8kAPLHj8GjEH5pRnOvCce9iVM6Xboff8xu8vTzfqEWL6nY+k8bletVgO71LPXH3vk7vAdh+eWsRjOr74ZfqtQ3/8/TZWJuzODAAA=&quot;"/>
    <we:property name="isFiltersActionButtonVisible" value="true"/>
    <we:property name="isVisualContainerHeaderHidden" value="false"/>
    <we:property name="pageDisplayName" value="&quot;Home&quot;"/>
    <we:property name="pageName" value="&quot;ReportSection&quot;"/>
    <we:property name="reportEmbeddedTime" value="&quot;2024-03-03T07:11:01.957Z&quot;"/>
    <we:property name="reportName" value="&quot;Sales Analysis&quot;"/>
    <we:property name="reportState" value="&quot;CONNECTED&quot;"/>
    <we:property name="reportUrl" value="&quot;/groups/53d125f1-1f99-448e-b743-471bd7ce7915/reports/0f8c4e96-8b50-4098-a283-acdfc97985dc/ReportSection?bookmarkGuid=b57ab9cf-9405-44b0-981a-e7d0c321545c&amp;bookmarkUsage=1&amp;ctid=d52c9ea1-7c21-47b1-82a3-33a74b1f74b8&amp;fromEntryPoint=export&amp;pbi_source=storytelling_addin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Gourav Jain</cp:lastModifiedBy>
  <cp:revision>5</cp:revision>
  <dcterms:created xsi:type="dcterms:W3CDTF">2018-06-07T21:39:02Z</dcterms:created>
  <dcterms:modified xsi:type="dcterms:W3CDTF">2024-03-03T07:13:48Z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