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273" r:id="rId9"/>
    <p:sldId id="270" r:id="rId10"/>
    <p:sldId id="275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7" d="100"/>
          <a:sy n="67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04AD4-C251-4981-9674-2FB685A4DD31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266CB-6368-41A7-BA2C-7DEE78A13C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27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29702-FBFB-4B8E-A9D2-436AEAFA1F6B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44F59-26D4-4F4E-B9AE-1FB8458FA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5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44F59-26D4-4F4E-B9AE-1FB8458FAC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9B981A-3A92-4125-8F39-94644FBD7B84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42D8-5709-4124-A3D3-FDCE6B0CE4FC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21C-456F-4FB2-979C-E291EAB5EA76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6B92E6-95A1-4A76-A91E-39D7DE6E5F60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0BEAC6A-FAC1-4927-85A6-1E7FD9A0BC37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BF87-6823-4B07-BC55-36B1CD243D45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90C-38E7-4ED4-9285-0FE7426FC094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68F190-9A14-4757-A4FA-921071B14FE8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4DB4-387B-4EF8-B9EA-7AA721D40A13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2E526C8-9828-41C0-A824-5E26A678F0EF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57CA04-DE7D-4FF9-B739-C376B9422CED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F45F43-A63C-42AD-928E-72C35B231A0A}" type="datetime1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1471AB-AB8F-4460-AEA0-37E13FB27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010400" cy="2133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0" u="sng" dirty="0" smtClean="0">
                <a:solidFill>
                  <a:schemeClr val="accent2">
                    <a:lumMod val="75000"/>
                  </a:schemeClr>
                </a:solidFill>
              </a:rPr>
              <a:t>CSE - Section B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	   </a:t>
            </a:r>
            <a:r>
              <a:rPr lang="en-US" b="0" u="sng" dirty="0" smtClean="0">
                <a:solidFill>
                  <a:schemeClr val="accent2">
                    <a:lumMod val="75000"/>
                  </a:schemeClr>
                </a:solidFill>
              </a:rPr>
              <a:t>Subject - </a:t>
            </a:r>
            <a:r>
              <a:rPr lang="en-US" b="0" u="sng" dirty="0" smtClean="0">
                <a:solidFill>
                  <a:schemeClr val="accent2">
                    <a:lumMod val="75000"/>
                  </a:schemeClr>
                </a:solidFill>
              </a:rPr>
              <a:t>CS504D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5300" b="0" i="1" u="sng" dirty="0" smtClean="0">
                <a:solidFill>
                  <a:schemeClr val="accent1">
                    <a:lumMod val="75000"/>
                  </a:schemeClr>
                </a:solidFill>
              </a:rPr>
              <a:t>Quiz Management System</a:t>
            </a:r>
            <a:endParaRPr lang="en-US" sz="5300" b="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19400"/>
            <a:ext cx="6172200" cy="3555522"/>
          </a:xfrm>
        </p:spPr>
        <p:txBody>
          <a:bodyPr>
            <a:normAutofit/>
          </a:bodyPr>
          <a:lstStyle/>
          <a:p>
            <a:pPr algn="ctr"/>
            <a:r>
              <a:rPr lang="en-US" sz="3200" b="0" u="sng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rPr>
              <a:t>Group Number – B1.3</a:t>
            </a:r>
          </a:p>
          <a:p>
            <a:pPr algn="ctr"/>
            <a:endParaRPr lang="en-US" dirty="0" smtClean="0"/>
          </a:p>
          <a:p>
            <a:pPr algn="ctr"/>
            <a:r>
              <a:rPr lang="en-US" i="1" u="sng" dirty="0" smtClean="0"/>
              <a:t>Submitted By: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Madhulika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Ghosh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 - 13000117097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Gourav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Khator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      - 13000117104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Bhumika Jindal      - 13000117112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Debojyoti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 Das         - 13000118019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7578" y="323326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 file after converter processing</a:t>
            </a:r>
            <a:endParaRPr lang="en-US" b="1" dirty="0"/>
          </a:p>
        </p:txBody>
      </p:sp>
      <p:pic>
        <p:nvPicPr>
          <p:cNvPr id="7" name="Picture 6" descr="Screenshot from 2019-11-03 20-02-36.png"/>
          <p:cNvPicPr>
            <a:picLocks noChangeAspect="1"/>
          </p:cNvPicPr>
          <p:nvPr/>
        </p:nvPicPr>
        <p:blipFill>
          <a:blip r:embed="rId2"/>
          <a:srcRect r="29167" b="17037"/>
          <a:stretch>
            <a:fillRect/>
          </a:stretch>
        </p:blipFill>
        <p:spPr>
          <a:xfrm>
            <a:off x="228600" y="990600"/>
            <a:ext cx="8443232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Autofit/>
          </a:bodyPr>
          <a:lstStyle/>
          <a:p>
            <a:pPr algn="ctr"/>
            <a:r>
              <a:rPr lang="en-US" sz="4000" i="1" u="sng" dirty="0" smtClean="0">
                <a:solidFill>
                  <a:schemeClr val="accent1">
                    <a:lumMod val="75000"/>
                  </a:schemeClr>
                </a:solidFill>
              </a:rPr>
              <a:t>Opportunities for improvement</a:t>
            </a:r>
            <a:endParaRPr lang="en-US" sz="40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848600" cy="511225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dirty="0" smtClean="0"/>
              <a:t>	</a:t>
            </a:r>
            <a:r>
              <a:rPr lang="en-US" sz="2000" dirty="0" smtClean="0"/>
              <a:t>Quiz management System has many advantages. With few more improvements to our project, it may be used in different places.</a:t>
            </a:r>
          </a:p>
          <a:p>
            <a:pPr algn="just"/>
            <a:r>
              <a:rPr lang="en-US" sz="2000" dirty="0" smtClean="0"/>
              <a:t>Help to </a:t>
            </a:r>
            <a:r>
              <a:rPr lang="en-US" sz="2000" b="1" dirty="0" smtClean="0"/>
              <a:t>create quizzes/surveys </a:t>
            </a:r>
            <a:r>
              <a:rPr lang="en-US" sz="2000" dirty="0" smtClean="0"/>
              <a:t>freely and manage them efficiently. </a:t>
            </a:r>
          </a:p>
          <a:p>
            <a:pPr algn="just"/>
            <a:r>
              <a:rPr lang="en-US" sz="2000" dirty="0" smtClean="0"/>
              <a:t>Help to </a:t>
            </a:r>
            <a:r>
              <a:rPr lang="en-US" sz="2000" b="1" dirty="0" smtClean="0"/>
              <a:t>track quiz results </a:t>
            </a:r>
            <a:r>
              <a:rPr lang="en-US" sz="2000" dirty="0" smtClean="0"/>
              <a:t>and generate insightful </a:t>
            </a:r>
            <a:r>
              <a:rPr lang="en-US" sz="2000" b="1" dirty="0" smtClean="0"/>
              <a:t>reports.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 smtClean="0"/>
              <a:t>creator can </a:t>
            </a:r>
            <a:r>
              <a:rPr lang="en-US" sz="2000" b="1" dirty="0" smtClean="0"/>
              <a:t>set a timer</a:t>
            </a:r>
            <a:r>
              <a:rPr lang="en-US" sz="2000" dirty="0" smtClean="0"/>
              <a:t> for the whole quiz or </a:t>
            </a:r>
            <a:r>
              <a:rPr lang="en-US" sz="2000" dirty="0" smtClean="0"/>
              <a:t>for each question </a:t>
            </a:r>
          </a:p>
          <a:p>
            <a:pPr algn="just"/>
            <a:r>
              <a:rPr lang="en-US" sz="2000" dirty="0" smtClean="0"/>
              <a:t>Randomizing of questions.</a:t>
            </a:r>
          </a:p>
          <a:p>
            <a:pPr algn="just"/>
            <a:r>
              <a:rPr lang="en-US" sz="2000" dirty="0" smtClean="0"/>
              <a:t>This </a:t>
            </a:r>
            <a:r>
              <a:rPr lang="en-US" sz="2000" dirty="0" smtClean="0"/>
              <a:t>may be </a:t>
            </a:r>
            <a:r>
              <a:rPr lang="en-US" sz="2000" b="1" dirty="0" smtClean="0"/>
              <a:t>linked with a database </a:t>
            </a:r>
            <a:r>
              <a:rPr lang="en-US" sz="2000" dirty="0" smtClean="0"/>
              <a:t>to maintain the record of various </a:t>
            </a:r>
            <a:r>
              <a:rPr lang="en-US" sz="2000" dirty="0"/>
              <a:t>students. Login functionality can be given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just"/>
            <a:r>
              <a:rPr lang="en-US" sz="2000" dirty="0" smtClean="0"/>
              <a:t>Moreover</a:t>
            </a:r>
            <a:r>
              <a:rPr lang="en-US" sz="2000" dirty="0" smtClean="0"/>
              <a:t>, the student’s performance may be </a:t>
            </a:r>
            <a:r>
              <a:rPr lang="en-US" sz="2000" b="1" dirty="0" smtClean="0"/>
              <a:t>graphically represented.</a:t>
            </a:r>
          </a:p>
          <a:p>
            <a:pPr algn="just"/>
            <a:r>
              <a:rPr lang="en-US" sz="2000" dirty="0" smtClean="0"/>
              <a:t>The project may even be converted in an </a:t>
            </a:r>
            <a:r>
              <a:rPr lang="en-US" sz="2000" b="1" dirty="0" smtClean="0"/>
              <a:t>online </a:t>
            </a:r>
            <a:r>
              <a:rPr lang="en-US" sz="2000" b="1" dirty="0" smtClean="0"/>
              <a:t>web app</a:t>
            </a:r>
            <a:r>
              <a:rPr lang="en-US" sz="2000" dirty="0" smtClean="0"/>
              <a:t> </a:t>
            </a:r>
            <a:r>
              <a:rPr lang="en-US" sz="2000" dirty="0" smtClean="0"/>
              <a:t>for attempting quizzes in various fields as per users choice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4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 smtClean="0"/>
              <a:t>project has helped us in getting a clearer understanding of real world application development.</a:t>
            </a:r>
          </a:p>
          <a:p>
            <a:pPr algn="just"/>
            <a:r>
              <a:rPr lang="en-US" dirty="0" smtClean="0"/>
              <a:t>It has provided us a deeper insight into connecting files for input and output with java to make converter.</a:t>
            </a:r>
          </a:p>
          <a:p>
            <a:pPr algn="just"/>
            <a:r>
              <a:rPr lang="en-US" dirty="0" smtClean="0"/>
              <a:t>The entire learning outcome of this project has proved to be immensely beneficial for our future application development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With our Jav</a:t>
            </a:r>
            <a:r>
              <a:rPr lang="en-US" dirty="0" smtClean="0"/>
              <a:t>a teacher,</a:t>
            </a:r>
            <a:r>
              <a:rPr lang="en-US" dirty="0" smtClean="0"/>
              <a:t> Prof. </a:t>
            </a:r>
            <a:r>
              <a:rPr lang="en-US" dirty="0" err="1" smtClean="0"/>
              <a:t>Utpal</a:t>
            </a:r>
            <a:r>
              <a:rPr lang="en-US" dirty="0" smtClean="0"/>
              <a:t> Das support  we have successfully completed this project.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47928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 smtClean="0">
                <a:solidFill>
                  <a:schemeClr val="accent1">
                    <a:lumMod val="75000"/>
                  </a:schemeClr>
                </a:solidFill>
              </a:rPr>
              <a:t>Table Of Contents</a:t>
            </a:r>
            <a:endParaRPr lang="en-US" sz="4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7162800" cy="4873752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Scope</a:t>
            </a:r>
            <a:endParaRPr lang="en-US" dirty="0" smtClean="0"/>
          </a:p>
          <a:p>
            <a:r>
              <a:rPr lang="en-US" dirty="0" smtClean="0"/>
              <a:t>Project Requirements</a:t>
            </a:r>
          </a:p>
          <a:p>
            <a:r>
              <a:rPr lang="en-US" dirty="0" smtClean="0"/>
              <a:t>Design – Class Diagram</a:t>
            </a:r>
          </a:p>
          <a:p>
            <a:r>
              <a:rPr lang="en-US" dirty="0" smtClean="0"/>
              <a:t>Design Logic</a:t>
            </a:r>
          </a:p>
          <a:p>
            <a:r>
              <a:rPr lang="en-US" dirty="0" smtClean="0"/>
              <a:t>Test Cases</a:t>
            </a:r>
          </a:p>
          <a:p>
            <a:r>
              <a:rPr lang="en-US" dirty="0" smtClean="0"/>
              <a:t>Opportunities for improvement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 smtClean="0">
                <a:solidFill>
                  <a:schemeClr val="accent1">
                    <a:lumMod val="75000"/>
                  </a:schemeClr>
                </a:solidFill>
              </a:rPr>
              <a:t>Project Statement</a:t>
            </a:r>
            <a:endParaRPr lang="en-US" sz="4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543800" cy="3200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Multiple Choice question format.</a:t>
            </a:r>
          </a:p>
          <a:p>
            <a:pPr algn="just"/>
            <a:r>
              <a:rPr lang="en-US" dirty="0" smtClean="0"/>
              <a:t>I</a:t>
            </a:r>
            <a:r>
              <a:rPr lang="en-US" dirty="0" smtClean="0"/>
              <a:t>ncludes </a:t>
            </a:r>
            <a:r>
              <a:rPr lang="en-US" dirty="0" smtClean="0"/>
              <a:t>a converter  in Java  for processing question texts  in 3-4 different variations into a specified text file format.</a:t>
            </a:r>
          </a:p>
          <a:p>
            <a:pPr algn="just"/>
            <a:r>
              <a:rPr lang="en-US" dirty="0" smtClean="0"/>
              <a:t>GUI interface.</a:t>
            </a:r>
            <a:endParaRPr lang="en-US" dirty="0" smtClean="0"/>
          </a:p>
          <a:p>
            <a:pPr algn="just"/>
            <a:r>
              <a:rPr lang="en-US" dirty="0" smtClean="0"/>
              <a:t>Result is displayed as a message box at the end of exam.</a:t>
            </a:r>
          </a:p>
          <a:p>
            <a:pPr algn="just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Autofit/>
          </a:bodyPr>
          <a:lstStyle/>
          <a:p>
            <a:pPr algn="ctr"/>
            <a:r>
              <a:rPr lang="en-US" sz="4800" i="1" u="sng" dirty="0" smtClean="0">
                <a:solidFill>
                  <a:schemeClr val="accent1">
                    <a:lumMod val="75000"/>
                  </a:schemeClr>
                </a:solidFill>
              </a:rPr>
              <a:t>Scope</a:t>
            </a:r>
            <a:endParaRPr lang="en-US" sz="4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2819400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ducational institutions as well as in corporate world</a:t>
            </a:r>
            <a:r>
              <a:rPr lang="en-US" dirty="0" smtClean="0"/>
              <a:t>. </a:t>
            </a:r>
            <a:r>
              <a:rPr lang="en-US" dirty="0"/>
              <a:t>Ex- Can be used at fest’s in college for quiz contest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may also be linked with database to manage different accounts.</a:t>
            </a:r>
          </a:p>
          <a:p>
            <a:r>
              <a:rPr lang="en-US" dirty="0" smtClean="0"/>
              <a:t>Hall of Fame feature can be given.</a:t>
            </a:r>
          </a:p>
          <a:p>
            <a:r>
              <a:rPr lang="en-US" dirty="0" smtClean="0"/>
              <a:t>Can be made online by making a webpage.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152900"/>
            <a:ext cx="7467600" cy="9144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1" u="sng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Requirements</a:t>
            </a:r>
            <a:endParaRPr kumimoji="0" lang="en-US" sz="4800" b="0" i="1" u="sng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5334000"/>
            <a:ext cx="7772400" cy="1295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software used for the development of  the project: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Runtime Environment (JRE)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Java IDE -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Eclipse.(Optional)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i="1" u="sng" dirty="0" smtClean="0">
                <a:solidFill>
                  <a:schemeClr val="accent1">
                    <a:lumMod val="75000"/>
                  </a:schemeClr>
                </a:solidFill>
              </a:rPr>
              <a:t>Design – Class Diagram</a:t>
            </a:r>
            <a:endParaRPr lang="en-US" sz="4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914400"/>
          <a:ext cx="3733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MainQuiz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feedbackReq</a:t>
                      </a:r>
                      <a:r>
                        <a:rPr lang="en-US" baseline="0" dirty="0" smtClean="0"/>
                        <a:t> : static </a:t>
                      </a:r>
                      <a:r>
                        <a:rPr lang="en-US" baseline="0" dirty="0" err="1" smtClean="0"/>
                        <a:t>boolean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+ main(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[] : String)</a:t>
                      </a:r>
                      <a:r>
                        <a:rPr lang="en-US" baseline="0" dirty="0" smtClean="0"/>
                        <a:t> : static void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343400" y="914401"/>
          <a:ext cx="4343400" cy="315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</a:tblGrid>
              <a:tr h="3421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OutputFile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378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questionsList</a:t>
                      </a:r>
                      <a:r>
                        <a:rPr lang="en-US" baseline="0" dirty="0" smtClean="0"/>
                        <a:t> : List&lt;String&gt;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answers</a:t>
                      </a:r>
                      <a:r>
                        <a:rPr lang="en-US" dirty="0" err="1" smtClean="0"/>
                        <a:t>List</a:t>
                      </a:r>
                      <a:r>
                        <a:rPr lang="en-US" baseline="0" dirty="0" smtClean="0"/>
                        <a:t> : List&lt;String&gt;</a:t>
                      </a:r>
                    </a:p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feedbacksList</a:t>
                      </a:r>
                      <a:r>
                        <a:rPr lang="en-US" baseline="0" dirty="0" smtClean="0"/>
                        <a:t> : List&lt;String&gt;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optionsList</a:t>
                      </a:r>
                      <a:r>
                        <a:rPr lang="en-US" baseline="0" dirty="0" smtClean="0"/>
                        <a:t> : List&lt;List&lt;String&gt;&gt;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2476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writeToFile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questions </a:t>
                      </a:r>
                      <a:r>
                        <a:rPr lang="en-US" baseline="0" dirty="0" smtClean="0"/>
                        <a:t>:   List&lt;String&gt;,  answers :  List&lt;String&gt; , </a:t>
                      </a:r>
                      <a:r>
                        <a:rPr lang="en-US" dirty="0" smtClean="0"/>
                        <a:t> feedbacks</a:t>
                      </a:r>
                      <a:r>
                        <a:rPr lang="en-US" baseline="0" dirty="0" smtClean="0"/>
                        <a:t> : List&lt;String&gt; , options : List&lt;List&lt;String&gt;&gt;, </a:t>
                      </a:r>
                      <a:r>
                        <a:rPr lang="en-US" baseline="0" dirty="0" err="1" smtClean="0"/>
                        <a:t>feedbackReq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 ) : static void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4343400" y="4343399"/>
          <a:ext cx="43434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1 / Sample2 /</a:t>
                      </a:r>
                    </a:p>
                    <a:p>
                      <a:pPr algn="ctr"/>
                      <a:r>
                        <a:rPr lang="en-US" baseline="0" dirty="0" smtClean="0"/>
                        <a:t>Sample3 / Sample4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+ sc</a:t>
                      </a:r>
                      <a:r>
                        <a:rPr lang="en-US" baseline="0" dirty="0" smtClean="0"/>
                        <a:t> : static Scanner</a:t>
                      </a:r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feedbackReq</a:t>
                      </a:r>
                      <a:r>
                        <a:rPr lang="en-US" baseline="0" dirty="0" smtClean="0"/>
                        <a:t> : static </a:t>
                      </a:r>
                      <a:r>
                        <a:rPr lang="en-US" baseline="0" dirty="0" err="1" smtClean="0"/>
                        <a:t>boolean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/>
                        <a:t>+ process(</a:t>
                      </a:r>
                      <a:r>
                        <a:rPr lang="en-US" dirty="0" err="1" smtClean="0"/>
                        <a:t>feedReq</a:t>
                      </a:r>
                      <a:r>
                        <a:rPr lang="en-US" dirty="0" smtClean="0"/>
                        <a:t> :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: static void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fetch()</a:t>
                      </a:r>
                      <a:r>
                        <a:rPr lang="en-US" baseline="0" dirty="0" smtClean="0"/>
                        <a:t> : static void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248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All the Sample1, Sample2, Sample3, Sample4 are having same data members and methods</a:t>
            </a:r>
            <a:r>
              <a:rPr lang="en-US" sz="1750" dirty="0" smtClean="0"/>
              <a:t>.</a:t>
            </a:r>
            <a:endParaRPr lang="en-US" sz="1750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621335"/>
              </p:ext>
            </p:extLst>
          </p:nvPr>
        </p:nvGraphicFramePr>
        <p:xfrm>
          <a:off x="381000" y="2133599"/>
          <a:ext cx="3810000" cy="404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581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QuizGUI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92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answerBtn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JButton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</a:t>
                      </a:r>
                      <a:r>
                        <a:rPr lang="en-US" baseline="0" dirty="0" err="1" smtClean="0"/>
                        <a:t>submitBtn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JButton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panel : </a:t>
                      </a:r>
                      <a:r>
                        <a:rPr lang="en-US" baseline="0" dirty="0" err="1" smtClean="0"/>
                        <a:t>JPanel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mainPanel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JPanel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</a:t>
                      </a:r>
                      <a:r>
                        <a:rPr lang="en-US" baseline="0" dirty="0" err="1" smtClean="0"/>
                        <a:t>questionLabel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JLabel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+ WINDOW_WIDTH : final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WINDOW_HEIGHT : final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c 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x 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y: </a:t>
                      </a:r>
                      <a:r>
                        <a:rPr lang="en-US" baseline="0" dirty="0" err="1" smtClean="0"/>
                        <a:t>int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 temp2 : List&lt;String&gt;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525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4800" i="1" u="sng" dirty="0" smtClean="0">
                <a:solidFill>
                  <a:schemeClr val="accent1">
                    <a:lumMod val="75000"/>
                  </a:schemeClr>
                </a:solidFill>
              </a:rPr>
              <a:t>Design logic</a:t>
            </a:r>
            <a:endParaRPr lang="en-US" sz="4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79248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MainQuiz</a:t>
            </a:r>
            <a:r>
              <a:rPr lang="en-US" dirty="0" smtClean="0"/>
              <a:t> Class is having the main method of managing the quiz system.</a:t>
            </a:r>
          </a:p>
          <a:p>
            <a:pPr algn="just"/>
            <a:r>
              <a:rPr lang="en-US" dirty="0" smtClean="0"/>
              <a:t>Read the command line arguments and if –f is there then no feedback needs to be displayed, thus </a:t>
            </a:r>
            <a:r>
              <a:rPr lang="en-US" dirty="0" err="1" smtClean="0"/>
              <a:t>feedbackReq</a:t>
            </a:r>
            <a:r>
              <a:rPr lang="en-US" dirty="0" smtClean="0"/>
              <a:t>=false else it will be true.</a:t>
            </a:r>
          </a:p>
          <a:p>
            <a:pPr algn="just"/>
            <a:r>
              <a:rPr lang="en-US" dirty="0" smtClean="0"/>
              <a:t>Now, we process that file which has been entered by the user at the time of execution.</a:t>
            </a:r>
          </a:p>
          <a:p>
            <a:pPr algn="just"/>
            <a:r>
              <a:rPr lang="en-US" dirty="0" smtClean="0"/>
              <a:t>While processing the input file, we are separating  questions, options of every questions, answers and the feedback or explanation of every question and storing them in class members of </a:t>
            </a:r>
            <a:r>
              <a:rPr lang="en-US" dirty="0" err="1" smtClean="0"/>
              <a:t>OutputFile</a:t>
            </a:r>
            <a:r>
              <a:rPr lang="en-US" dirty="0" smtClean="0"/>
              <a:t> class.</a:t>
            </a:r>
          </a:p>
          <a:p>
            <a:pPr algn="just"/>
            <a:r>
              <a:rPr lang="en-US" dirty="0" smtClean="0"/>
              <a:t>Now we are starting the quiz. We will take all the questions in the file and display them one by one to the participant or user.</a:t>
            </a:r>
          </a:p>
          <a:p>
            <a:pPr algn="just"/>
            <a:r>
              <a:rPr lang="en-US" dirty="0" smtClean="0"/>
              <a:t>Then </a:t>
            </a:r>
            <a:r>
              <a:rPr lang="en-US" dirty="0" err="1" smtClean="0"/>
              <a:t>QuizGUI</a:t>
            </a:r>
            <a:r>
              <a:rPr lang="en-US" dirty="0" smtClean="0"/>
              <a:t> class will display the questions with options in GUI using </a:t>
            </a:r>
            <a:r>
              <a:rPr lang="en-US" dirty="0" smtClean="0"/>
              <a:t>java swing.</a:t>
            </a:r>
            <a:endParaRPr lang="en-US" dirty="0" smtClean="0"/>
          </a:p>
          <a:p>
            <a:pPr algn="just"/>
            <a:r>
              <a:rPr lang="en-US" dirty="0" smtClean="0"/>
              <a:t>User plays the quiz. Now </a:t>
            </a:r>
            <a:r>
              <a:rPr lang="en-US" dirty="0" smtClean="0"/>
              <a:t>it will check this answer with the correct answer stored in file. If he chooses the correct answer, then the </a:t>
            </a:r>
            <a:r>
              <a:rPr lang="en-US" dirty="0" smtClean="0"/>
              <a:t>count incremented.</a:t>
            </a:r>
            <a:endParaRPr lang="en-US" dirty="0" smtClean="0"/>
          </a:p>
          <a:p>
            <a:pPr algn="just"/>
            <a:r>
              <a:rPr lang="en-US" dirty="0" smtClean="0"/>
              <a:t>At last, it will display </a:t>
            </a:r>
            <a:r>
              <a:rPr lang="en-US" smtClean="0"/>
              <a:t>the </a:t>
            </a:r>
            <a:r>
              <a:rPr lang="en-US" smtClean="0"/>
              <a:t>score via </a:t>
            </a:r>
            <a:r>
              <a:rPr lang="en-US" dirty="0" smtClean="0"/>
              <a:t>a message dialog box.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i="1" u="sng" dirty="0" smtClean="0">
                <a:solidFill>
                  <a:schemeClr val="accent1">
                    <a:lumMod val="75000"/>
                  </a:schemeClr>
                </a:solidFill>
              </a:rPr>
              <a:t>Test Cases</a:t>
            </a:r>
            <a:endParaRPr lang="en-US" sz="4800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228" y="580998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Snapshot of Directory Structure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980214" cy="487679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Screenshot from 2019-11-03 20-00-50.png"/>
          <p:cNvPicPr>
            <a:picLocks noChangeAspect="1"/>
          </p:cNvPicPr>
          <p:nvPr/>
        </p:nvPicPr>
        <p:blipFill>
          <a:blip r:embed="rId2"/>
          <a:srcRect r="15833" b="50569"/>
          <a:stretch>
            <a:fillRect/>
          </a:stretch>
        </p:blipFill>
        <p:spPr>
          <a:xfrm>
            <a:off x="228600" y="152400"/>
            <a:ext cx="8534400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shot from 2019-11-03 20-00-31.png"/>
          <p:cNvPicPr>
            <a:picLocks noChangeAspect="1"/>
          </p:cNvPicPr>
          <p:nvPr/>
        </p:nvPicPr>
        <p:blipFill>
          <a:blip r:embed="rId3"/>
          <a:srcRect r="15000" b="49630"/>
          <a:stretch>
            <a:fillRect/>
          </a:stretch>
        </p:blipFill>
        <p:spPr>
          <a:xfrm>
            <a:off x="228600" y="2819400"/>
            <a:ext cx="85344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Screenshot from 2019-11-03 19-59-35.png"/>
          <p:cNvPicPr>
            <a:picLocks noChangeAspect="1"/>
          </p:cNvPicPr>
          <p:nvPr/>
        </p:nvPicPr>
        <p:blipFill>
          <a:blip r:embed="rId4"/>
          <a:srcRect t="36850" r="15938" b="43891"/>
          <a:stretch>
            <a:fillRect/>
          </a:stretch>
        </p:blipFill>
        <p:spPr>
          <a:xfrm>
            <a:off x="228600" y="5638800"/>
            <a:ext cx="8534400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shot from 2019-11-03 20-02-09.png"/>
          <p:cNvPicPr>
            <a:picLocks noChangeAspect="1"/>
          </p:cNvPicPr>
          <p:nvPr/>
        </p:nvPicPr>
        <p:blipFill>
          <a:blip r:embed="rId2"/>
          <a:srcRect r="35000" b="17990"/>
          <a:stretch>
            <a:fillRect/>
          </a:stretch>
        </p:blipFill>
        <p:spPr>
          <a:xfrm>
            <a:off x="0" y="0"/>
            <a:ext cx="9153144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71AB-AB8F-4460-AEA0-37E13FB274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stom 1">
      <a:majorFont>
        <a:latin typeface="Algerian"/>
        <a:ea typeface=""/>
        <a:cs typeface=""/>
      </a:majorFont>
      <a:minorFont>
        <a:latin typeface="Constantia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592</TotalTime>
  <Words>612</Words>
  <Application>Microsoft Office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 Black</vt:lpstr>
      <vt:lpstr>Arial Rounded MT Bold</vt:lpstr>
      <vt:lpstr>Calibri</vt:lpstr>
      <vt:lpstr>Constantia</vt:lpstr>
      <vt:lpstr>Wingdings</vt:lpstr>
      <vt:lpstr>Wingdings 2</vt:lpstr>
      <vt:lpstr>Oriel</vt:lpstr>
      <vt:lpstr>     CSE - Section B    Subject - CS504D  Quiz Management System</vt:lpstr>
      <vt:lpstr>Table Of Contents</vt:lpstr>
      <vt:lpstr>Project Statement</vt:lpstr>
      <vt:lpstr>Scope</vt:lpstr>
      <vt:lpstr>Design – Class Diagram</vt:lpstr>
      <vt:lpstr>Design logic</vt:lpstr>
      <vt:lpstr>Test Cases</vt:lpstr>
      <vt:lpstr>PowerPoint Presentation</vt:lpstr>
      <vt:lpstr>PowerPoint Presentation</vt:lpstr>
      <vt:lpstr>PowerPoint Presentation</vt:lpstr>
      <vt:lpstr>Opportunities for improvement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Management System</dc:title>
  <dc:creator>Bhumika Jindal</dc:creator>
  <cp:lastModifiedBy>student</cp:lastModifiedBy>
  <cp:revision>103</cp:revision>
  <dcterms:created xsi:type="dcterms:W3CDTF">2019-11-02T11:00:28Z</dcterms:created>
  <dcterms:modified xsi:type="dcterms:W3CDTF">2019-11-05T07:53:16Z</dcterms:modified>
</cp:coreProperties>
</file>