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F7791"/>
                </a:solidFill>
                <a:latin typeface="Schoolbook Uralic"/>
                <a:cs typeface="Schoolbook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F7791"/>
                </a:solidFill>
                <a:latin typeface="Schoolbook Uralic"/>
                <a:cs typeface="Schoolbook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F7791"/>
                </a:solidFill>
                <a:latin typeface="Schoolbook Uralic"/>
                <a:cs typeface="Schoolbook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C0E4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C0E4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C0E4AE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7ED1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949195" y="2356104"/>
            <a:ext cx="6206489" cy="2288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285999" y="2821051"/>
            <a:ext cx="4956048" cy="182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2285999" y="2821051"/>
            <a:ext cx="4956175" cy="1821180"/>
          </a:xfrm>
          <a:custGeom>
            <a:avLst/>
            <a:gdLst/>
            <a:ahLst/>
            <a:cxnLst/>
            <a:rect l="l" t="t" r="r" b="b"/>
            <a:pathLst>
              <a:path w="4956175" h="1821179">
                <a:moveTo>
                  <a:pt x="2179066" y="1099947"/>
                </a:moveTo>
                <a:lnTo>
                  <a:pt x="2147887" y="1134709"/>
                </a:lnTo>
                <a:lnTo>
                  <a:pt x="2122995" y="1164209"/>
                </a:lnTo>
                <a:lnTo>
                  <a:pt x="2091309" y="1206754"/>
                </a:lnTo>
                <a:lnTo>
                  <a:pt x="2060702" y="1263142"/>
                </a:lnTo>
                <a:lnTo>
                  <a:pt x="2040382" y="1322197"/>
                </a:lnTo>
                <a:lnTo>
                  <a:pt x="2028856" y="1385316"/>
                </a:lnTo>
                <a:lnTo>
                  <a:pt x="2025141" y="1454150"/>
                </a:lnTo>
                <a:lnTo>
                  <a:pt x="2026318" y="1497409"/>
                </a:lnTo>
                <a:lnTo>
                  <a:pt x="2029888" y="1536858"/>
                </a:lnTo>
                <a:lnTo>
                  <a:pt x="2044446" y="1604137"/>
                </a:lnTo>
                <a:lnTo>
                  <a:pt x="2065401" y="1648888"/>
                </a:lnTo>
                <a:lnTo>
                  <a:pt x="2089023" y="1663827"/>
                </a:lnTo>
                <a:lnTo>
                  <a:pt x="2107414" y="1655935"/>
                </a:lnTo>
                <a:lnTo>
                  <a:pt x="2128424" y="1632315"/>
                </a:lnTo>
                <a:lnTo>
                  <a:pt x="2152245" y="1593050"/>
                </a:lnTo>
                <a:lnTo>
                  <a:pt x="2179066" y="1538224"/>
                </a:lnTo>
                <a:lnTo>
                  <a:pt x="2179066" y="1489540"/>
                </a:lnTo>
                <a:lnTo>
                  <a:pt x="2179066" y="1440855"/>
                </a:lnTo>
                <a:lnTo>
                  <a:pt x="2179066" y="1148668"/>
                </a:lnTo>
                <a:lnTo>
                  <a:pt x="2179066" y="1099947"/>
                </a:lnTo>
                <a:close/>
              </a:path>
              <a:path w="4956175" h="1821179">
                <a:moveTo>
                  <a:pt x="4799965" y="601472"/>
                </a:moveTo>
                <a:lnTo>
                  <a:pt x="4842166" y="617759"/>
                </a:lnTo>
                <a:lnTo>
                  <a:pt x="4869497" y="638508"/>
                </a:lnTo>
                <a:lnTo>
                  <a:pt x="4878101" y="644429"/>
                </a:lnTo>
                <a:lnTo>
                  <a:pt x="4884753" y="648017"/>
                </a:lnTo>
                <a:lnTo>
                  <a:pt x="4889500" y="649224"/>
                </a:lnTo>
                <a:lnTo>
                  <a:pt x="4894326" y="649224"/>
                </a:lnTo>
                <a:lnTo>
                  <a:pt x="4910201" y="601472"/>
                </a:lnTo>
                <a:lnTo>
                  <a:pt x="4915154" y="601472"/>
                </a:lnTo>
                <a:lnTo>
                  <a:pt x="4920107" y="601472"/>
                </a:lnTo>
                <a:lnTo>
                  <a:pt x="4925059" y="601472"/>
                </a:lnTo>
                <a:lnTo>
                  <a:pt x="4925059" y="650435"/>
                </a:lnTo>
                <a:lnTo>
                  <a:pt x="4925059" y="993267"/>
                </a:lnTo>
                <a:lnTo>
                  <a:pt x="4920107" y="993267"/>
                </a:lnTo>
                <a:lnTo>
                  <a:pt x="4915154" y="993267"/>
                </a:lnTo>
                <a:lnTo>
                  <a:pt x="4910201" y="993267"/>
                </a:lnTo>
                <a:lnTo>
                  <a:pt x="4902901" y="924140"/>
                </a:lnTo>
                <a:lnTo>
                  <a:pt x="4894961" y="864444"/>
                </a:lnTo>
                <a:lnTo>
                  <a:pt x="4886289" y="814190"/>
                </a:lnTo>
                <a:lnTo>
                  <a:pt x="4876794" y="773392"/>
                </a:lnTo>
                <a:lnTo>
                  <a:pt x="4851943" y="713017"/>
                </a:lnTo>
                <a:lnTo>
                  <a:pt x="4817915" y="679696"/>
                </a:lnTo>
                <a:lnTo>
                  <a:pt x="4798186" y="675513"/>
                </a:lnTo>
                <a:lnTo>
                  <a:pt x="4783193" y="678435"/>
                </a:lnTo>
                <a:lnTo>
                  <a:pt x="4747259" y="721995"/>
                </a:lnTo>
                <a:lnTo>
                  <a:pt x="4732702" y="770921"/>
                </a:lnTo>
                <a:lnTo>
                  <a:pt x="4727956" y="824992"/>
                </a:lnTo>
                <a:lnTo>
                  <a:pt x="4728823" y="858897"/>
                </a:lnTo>
                <a:lnTo>
                  <a:pt x="4735939" y="919182"/>
                </a:lnTo>
                <a:lnTo>
                  <a:pt x="4751123" y="971671"/>
                </a:lnTo>
                <a:lnTo>
                  <a:pt x="4779329" y="1026364"/>
                </a:lnTo>
                <a:lnTo>
                  <a:pt x="4815585" y="1077005"/>
                </a:lnTo>
                <a:lnTo>
                  <a:pt x="4831905" y="1099359"/>
                </a:lnTo>
                <a:lnTo>
                  <a:pt x="4848224" y="1121689"/>
                </a:lnTo>
                <a:lnTo>
                  <a:pt x="4864734" y="1143889"/>
                </a:lnTo>
                <a:lnTo>
                  <a:pt x="4889227" y="1180840"/>
                </a:lnTo>
                <a:lnTo>
                  <a:pt x="4909829" y="1221136"/>
                </a:lnTo>
                <a:lnTo>
                  <a:pt x="4926586" y="1264743"/>
                </a:lnTo>
                <a:lnTo>
                  <a:pt x="4939542" y="1311632"/>
                </a:lnTo>
                <a:lnTo>
                  <a:pt x="4948741" y="1361771"/>
                </a:lnTo>
                <a:lnTo>
                  <a:pt x="4954228" y="1415129"/>
                </a:lnTo>
                <a:lnTo>
                  <a:pt x="4956048" y="1471676"/>
                </a:lnTo>
                <a:lnTo>
                  <a:pt x="4954404" y="1532051"/>
                </a:lnTo>
                <a:lnTo>
                  <a:pt x="4949419" y="1587581"/>
                </a:lnTo>
                <a:lnTo>
                  <a:pt x="4941015" y="1638233"/>
                </a:lnTo>
                <a:lnTo>
                  <a:pt x="4929111" y="1683979"/>
                </a:lnTo>
                <a:lnTo>
                  <a:pt x="4913630" y="1724787"/>
                </a:lnTo>
                <a:lnTo>
                  <a:pt x="4891532" y="1766685"/>
                </a:lnTo>
                <a:lnTo>
                  <a:pt x="4844049" y="1814762"/>
                </a:lnTo>
                <a:lnTo>
                  <a:pt x="4818380" y="1820799"/>
                </a:lnTo>
                <a:lnTo>
                  <a:pt x="4798867" y="1818405"/>
                </a:lnTo>
                <a:lnTo>
                  <a:pt x="4778009" y="1811274"/>
                </a:lnTo>
                <a:lnTo>
                  <a:pt x="4755747" y="1799474"/>
                </a:lnTo>
                <a:lnTo>
                  <a:pt x="4732020" y="1783080"/>
                </a:lnTo>
                <a:lnTo>
                  <a:pt x="4724872" y="1777632"/>
                </a:lnTo>
                <a:lnTo>
                  <a:pt x="4718462" y="1773697"/>
                </a:lnTo>
                <a:lnTo>
                  <a:pt x="4712767" y="1771310"/>
                </a:lnTo>
                <a:lnTo>
                  <a:pt x="4707763" y="1770507"/>
                </a:lnTo>
                <a:lnTo>
                  <a:pt x="4702829" y="1772554"/>
                </a:lnTo>
                <a:lnTo>
                  <a:pt x="4698492" y="1778698"/>
                </a:lnTo>
                <a:lnTo>
                  <a:pt x="4694725" y="1788937"/>
                </a:lnTo>
                <a:lnTo>
                  <a:pt x="4691507" y="1803273"/>
                </a:lnTo>
                <a:lnTo>
                  <a:pt x="4686554" y="1803273"/>
                </a:lnTo>
                <a:lnTo>
                  <a:pt x="4681601" y="1803273"/>
                </a:lnTo>
                <a:lnTo>
                  <a:pt x="4676648" y="1803273"/>
                </a:lnTo>
                <a:lnTo>
                  <a:pt x="4676648" y="1751933"/>
                </a:lnTo>
                <a:lnTo>
                  <a:pt x="4676648" y="1392555"/>
                </a:lnTo>
                <a:lnTo>
                  <a:pt x="4681601" y="1392555"/>
                </a:lnTo>
                <a:lnTo>
                  <a:pt x="4686554" y="1392555"/>
                </a:lnTo>
                <a:lnTo>
                  <a:pt x="4691507" y="1392555"/>
                </a:lnTo>
                <a:lnTo>
                  <a:pt x="4697512" y="1459439"/>
                </a:lnTo>
                <a:lnTo>
                  <a:pt x="4705231" y="1519410"/>
                </a:lnTo>
                <a:lnTo>
                  <a:pt x="4714760" y="1572444"/>
                </a:lnTo>
                <a:lnTo>
                  <a:pt x="4726197" y="1618517"/>
                </a:lnTo>
                <a:lnTo>
                  <a:pt x="4739640" y="1657604"/>
                </a:lnTo>
                <a:lnTo>
                  <a:pt x="4758136" y="1696501"/>
                </a:lnTo>
                <a:lnTo>
                  <a:pt x="4797843" y="1741150"/>
                </a:lnTo>
                <a:lnTo>
                  <a:pt x="4819269" y="1746758"/>
                </a:lnTo>
                <a:lnTo>
                  <a:pt x="4834044" y="1743551"/>
                </a:lnTo>
                <a:lnTo>
                  <a:pt x="4869942" y="1695831"/>
                </a:lnTo>
                <a:lnTo>
                  <a:pt x="4884721" y="1639855"/>
                </a:lnTo>
                <a:lnTo>
                  <a:pt x="4889500" y="1573403"/>
                </a:lnTo>
                <a:lnTo>
                  <a:pt x="4888176" y="1531782"/>
                </a:lnTo>
                <a:lnTo>
                  <a:pt x="4884150" y="1493615"/>
                </a:lnTo>
                <a:lnTo>
                  <a:pt x="4867656" y="1427734"/>
                </a:lnTo>
                <a:lnTo>
                  <a:pt x="4835159" y="1360757"/>
                </a:lnTo>
                <a:lnTo>
                  <a:pt x="4810773" y="1321381"/>
                </a:lnTo>
                <a:lnTo>
                  <a:pt x="4780660" y="1278255"/>
                </a:lnTo>
                <a:lnTo>
                  <a:pt x="4750587" y="1234342"/>
                </a:lnTo>
                <a:lnTo>
                  <a:pt x="4726479" y="1192418"/>
                </a:lnTo>
                <a:lnTo>
                  <a:pt x="4708062" y="1152614"/>
                </a:lnTo>
                <a:lnTo>
                  <a:pt x="4695063" y="1115060"/>
                </a:lnTo>
                <a:lnTo>
                  <a:pt x="4686121" y="1076961"/>
                </a:lnTo>
                <a:lnTo>
                  <a:pt x="4679823" y="1034113"/>
                </a:lnTo>
                <a:lnTo>
                  <a:pt x="4676096" y="986526"/>
                </a:lnTo>
                <a:lnTo>
                  <a:pt x="4674870" y="934212"/>
                </a:lnTo>
                <a:lnTo>
                  <a:pt x="4676222" y="879290"/>
                </a:lnTo>
                <a:lnTo>
                  <a:pt x="4680323" y="828074"/>
                </a:lnTo>
                <a:lnTo>
                  <a:pt x="4687241" y="780583"/>
                </a:lnTo>
                <a:lnTo>
                  <a:pt x="4697043" y="736835"/>
                </a:lnTo>
                <a:lnTo>
                  <a:pt x="4709795" y="696849"/>
                </a:lnTo>
                <a:lnTo>
                  <a:pt x="4728652" y="655210"/>
                </a:lnTo>
                <a:lnTo>
                  <a:pt x="4773606" y="607462"/>
                </a:lnTo>
                <a:lnTo>
                  <a:pt x="4799965" y="601472"/>
                </a:lnTo>
                <a:close/>
              </a:path>
              <a:path w="4956175" h="1821179">
                <a:moveTo>
                  <a:pt x="2916301" y="601472"/>
                </a:moveTo>
                <a:lnTo>
                  <a:pt x="2922651" y="601472"/>
                </a:lnTo>
                <a:lnTo>
                  <a:pt x="2929128" y="601472"/>
                </a:lnTo>
                <a:lnTo>
                  <a:pt x="2935604" y="601472"/>
                </a:lnTo>
                <a:lnTo>
                  <a:pt x="2935604" y="650177"/>
                </a:lnTo>
                <a:lnTo>
                  <a:pt x="2935604" y="698900"/>
                </a:lnTo>
                <a:lnTo>
                  <a:pt x="2935604" y="747629"/>
                </a:lnTo>
                <a:lnTo>
                  <a:pt x="2935604" y="796352"/>
                </a:lnTo>
                <a:lnTo>
                  <a:pt x="2935604" y="845057"/>
                </a:lnTo>
                <a:lnTo>
                  <a:pt x="2959907" y="770702"/>
                </a:lnTo>
                <a:lnTo>
                  <a:pt x="2983592" y="709826"/>
                </a:lnTo>
                <a:lnTo>
                  <a:pt x="3006740" y="662447"/>
                </a:lnTo>
                <a:lnTo>
                  <a:pt x="3029434" y="628584"/>
                </a:lnTo>
                <a:lnTo>
                  <a:pt x="3073780" y="601472"/>
                </a:lnTo>
                <a:lnTo>
                  <a:pt x="3090011" y="604440"/>
                </a:lnTo>
                <a:lnTo>
                  <a:pt x="3131820" y="648588"/>
                </a:lnTo>
                <a:lnTo>
                  <a:pt x="3153711" y="710834"/>
                </a:lnTo>
                <a:lnTo>
                  <a:pt x="3162698" y="753441"/>
                </a:lnTo>
                <a:lnTo>
                  <a:pt x="3170554" y="803656"/>
                </a:lnTo>
                <a:lnTo>
                  <a:pt x="3176949" y="876761"/>
                </a:lnTo>
                <a:lnTo>
                  <a:pt x="3178912" y="922976"/>
                </a:lnTo>
                <a:lnTo>
                  <a:pt x="3180076" y="975616"/>
                </a:lnTo>
                <a:lnTo>
                  <a:pt x="3180461" y="1034669"/>
                </a:lnTo>
                <a:lnTo>
                  <a:pt x="3180461" y="1083779"/>
                </a:lnTo>
                <a:lnTo>
                  <a:pt x="3180461" y="1132889"/>
                </a:lnTo>
                <a:lnTo>
                  <a:pt x="3180461" y="1525651"/>
                </a:lnTo>
                <a:lnTo>
                  <a:pt x="3180826" y="1575919"/>
                </a:lnTo>
                <a:lnTo>
                  <a:pt x="3181953" y="1617376"/>
                </a:lnTo>
                <a:lnTo>
                  <a:pt x="3186684" y="1673860"/>
                </a:lnTo>
                <a:lnTo>
                  <a:pt x="3197506" y="1713239"/>
                </a:lnTo>
                <a:lnTo>
                  <a:pt x="3229778" y="1739294"/>
                </a:lnTo>
                <a:lnTo>
                  <a:pt x="3243453" y="1740408"/>
                </a:lnTo>
                <a:lnTo>
                  <a:pt x="3243453" y="1751722"/>
                </a:lnTo>
                <a:lnTo>
                  <a:pt x="3243453" y="1763014"/>
                </a:lnTo>
                <a:lnTo>
                  <a:pt x="3243453" y="1774305"/>
                </a:lnTo>
                <a:lnTo>
                  <a:pt x="3243453" y="1785620"/>
                </a:lnTo>
                <a:lnTo>
                  <a:pt x="3192494" y="1785620"/>
                </a:lnTo>
                <a:lnTo>
                  <a:pt x="3141535" y="1785620"/>
                </a:lnTo>
                <a:lnTo>
                  <a:pt x="3090576" y="1785620"/>
                </a:lnTo>
                <a:lnTo>
                  <a:pt x="3039617" y="1785620"/>
                </a:lnTo>
                <a:lnTo>
                  <a:pt x="3039617" y="1774305"/>
                </a:lnTo>
                <a:lnTo>
                  <a:pt x="3039617" y="1763014"/>
                </a:lnTo>
                <a:lnTo>
                  <a:pt x="3039617" y="1751722"/>
                </a:lnTo>
                <a:lnTo>
                  <a:pt x="3039617" y="1740408"/>
                </a:lnTo>
                <a:lnTo>
                  <a:pt x="3042412" y="1740408"/>
                </a:lnTo>
                <a:lnTo>
                  <a:pt x="3045205" y="1740408"/>
                </a:lnTo>
                <a:lnTo>
                  <a:pt x="3048127" y="1740408"/>
                </a:lnTo>
                <a:lnTo>
                  <a:pt x="3061418" y="1738864"/>
                </a:lnTo>
                <a:lnTo>
                  <a:pt x="3093725" y="1702232"/>
                </a:lnTo>
                <a:lnTo>
                  <a:pt x="3104388" y="1643761"/>
                </a:lnTo>
                <a:lnTo>
                  <a:pt x="3105705" y="1604803"/>
                </a:lnTo>
                <a:lnTo>
                  <a:pt x="3106166" y="1525651"/>
                </a:lnTo>
                <a:lnTo>
                  <a:pt x="3106166" y="1473327"/>
                </a:lnTo>
                <a:lnTo>
                  <a:pt x="3106166" y="1421002"/>
                </a:lnTo>
                <a:lnTo>
                  <a:pt x="3106166" y="1054735"/>
                </a:lnTo>
                <a:lnTo>
                  <a:pt x="3105598" y="995390"/>
                </a:lnTo>
                <a:lnTo>
                  <a:pt x="3103877" y="942934"/>
                </a:lnTo>
                <a:lnTo>
                  <a:pt x="3100981" y="897366"/>
                </a:lnTo>
                <a:lnTo>
                  <a:pt x="3096883" y="858687"/>
                </a:lnTo>
                <a:lnTo>
                  <a:pt x="3082932" y="795873"/>
                </a:lnTo>
                <a:lnTo>
                  <a:pt x="3058342" y="760352"/>
                </a:lnTo>
                <a:lnTo>
                  <a:pt x="3042285" y="755903"/>
                </a:lnTo>
                <a:lnTo>
                  <a:pt x="3015632" y="766133"/>
                </a:lnTo>
                <a:lnTo>
                  <a:pt x="2989087" y="796782"/>
                </a:lnTo>
                <a:lnTo>
                  <a:pt x="2962471" y="847790"/>
                </a:lnTo>
                <a:lnTo>
                  <a:pt x="2935604" y="919099"/>
                </a:lnTo>
                <a:lnTo>
                  <a:pt x="2935604" y="969644"/>
                </a:lnTo>
                <a:lnTo>
                  <a:pt x="2935604" y="1020190"/>
                </a:lnTo>
                <a:lnTo>
                  <a:pt x="2935604" y="1525651"/>
                </a:lnTo>
                <a:lnTo>
                  <a:pt x="2935914" y="1578484"/>
                </a:lnTo>
                <a:lnTo>
                  <a:pt x="2936843" y="1620186"/>
                </a:lnTo>
                <a:lnTo>
                  <a:pt x="2940558" y="1670050"/>
                </a:lnTo>
                <a:lnTo>
                  <a:pt x="2952630" y="1713805"/>
                </a:lnTo>
                <a:lnTo>
                  <a:pt x="2987226" y="1739340"/>
                </a:lnTo>
                <a:lnTo>
                  <a:pt x="3002661" y="1740408"/>
                </a:lnTo>
                <a:lnTo>
                  <a:pt x="3002661" y="1751722"/>
                </a:lnTo>
                <a:lnTo>
                  <a:pt x="3002661" y="1763014"/>
                </a:lnTo>
                <a:lnTo>
                  <a:pt x="3002661" y="1774305"/>
                </a:lnTo>
                <a:lnTo>
                  <a:pt x="3002661" y="1785620"/>
                </a:lnTo>
                <a:lnTo>
                  <a:pt x="2951702" y="1785620"/>
                </a:lnTo>
                <a:lnTo>
                  <a:pt x="2900743" y="1785620"/>
                </a:lnTo>
                <a:lnTo>
                  <a:pt x="2849784" y="1785620"/>
                </a:lnTo>
                <a:lnTo>
                  <a:pt x="2798826" y="1785620"/>
                </a:lnTo>
                <a:lnTo>
                  <a:pt x="2798826" y="1774305"/>
                </a:lnTo>
                <a:lnTo>
                  <a:pt x="2798826" y="1763014"/>
                </a:lnTo>
                <a:lnTo>
                  <a:pt x="2798826" y="1751722"/>
                </a:lnTo>
                <a:lnTo>
                  <a:pt x="2798826" y="1740408"/>
                </a:lnTo>
                <a:lnTo>
                  <a:pt x="2801874" y="1740408"/>
                </a:lnTo>
                <a:lnTo>
                  <a:pt x="2804795" y="1740408"/>
                </a:lnTo>
                <a:lnTo>
                  <a:pt x="2807842" y="1740408"/>
                </a:lnTo>
                <a:lnTo>
                  <a:pt x="2822277" y="1737621"/>
                </a:lnTo>
                <a:lnTo>
                  <a:pt x="2850388" y="1695831"/>
                </a:lnTo>
                <a:lnTo>
                  <a:pt x="2858658" y="1631029"/>
                </a:lnTo>
                <a:lnTo>
                  <a:pt x="2860657" y="1583424"/>
                </a:lnTo>
                <a:lnTo>
                  <a:pt x="2861310" y="1525651"/>
                </a:lnTo>
                <a:lnTo>
                  <a:pt x="2861310" y="1472305"/>
                </a:lnTo>
                <a:lnTo>
                  <a:pt x="2861310" y="1418949"/>
                </a:lnTo>
                <a:lnTo>
                  <a:pt x="2861310" y="1098677"/>
                </a:lnTo>
                <a:lnTo>
                  <a:pt x="2861186" y="1022311"/>
                </a:lnTo>
                <a:lnTo>
                  <a:pt x="2860806" y="958881"/>
                </a:lnTo>
                <a:lnTo>
                  <a:pt x="2860157" y="908399"/>
                </a:lnTo>
                <a:lnTo>
                  <a:pt x="2858008" y="846328"/>
                </a:lnTo>
                <a:lnTo>
                  <a:pt x="2853753" y="808339"/>
                </a:lnTo>
                <a:lnTo>
                  <a:pt x="2836799" y="768476"/>
                </a:lnTo>
                <a:lnTo>
                  <a:pt x="2828925" y="768476"/>
                </a:lnTo>
                <a:lnTo>
                  <a:pt x="2822346" y="769663"/>
                </a:lnTo>
                <a:lnTo>
                  <a:pt x="2815161" y="773207"/>
                </a:lnTo>
                <a:lnTo>
                  <a:pt x="2807333" y="779085"/>
                </a:lnTo>
                <a:lnTo>
                  <a:pt x="2798826" y="787273"/>
                </a:lnTo>
                <a:lnTo>
                  <a:pt x="2797131" y="776011"/>
                </a:lnTo>
                <a:lnTo>
                  <a:pt x="2795460" y="764714"/>
                </a:lnTo>
                <a:lnTo>
                  <a:pt x="2793789" y="753393"/>
                </a:lnTo>
                <a:lnTo>
                  <a:pt x="2792095" y="742061"/>
                </a:lnTo>
                <a:lnTo>
                  <a:pt x="2823235" y="707020"/>
                </a:lnTo>
                <a:lnTo>
                  <a:pt x="2854150" y="671766"/>
                </a:lnTo>
                <a:lnTo>
                  <a:pt x="2885088" y="636512"/>
                </a:lnTo>
                <a:lnTo>
                  <a:pt x="2916301" y="601472"/>
                </a:lnTo>
                <a:close/>
              </a:path>
              <a:path w="4956175" h="1821179">
                <a:moveTo>
                  <a:pt x="2116074" y="601472"/>
                </a:moveTo>
                <a:lnTo>
                  <a:pt x="2165842" y="614426"/>
                </a:lnTo>
                <a:lnTo>
                  <a:pt x="2205990" y="652907"/>
                </a:lnTo>
                <a:lnTo>
                  <a:pt x="2229135" y="702754"/>
                </a:lnTo>
                <a:lnTo>
                  <a:pt x="2245233" y="774700"/>
                </a:lnTo>
                <a:lnTo>
                  <a:pt x="2251281" y="857011"/>
                </a:lnTo>
                <a:lnTo>
                  <a:pt x="2252751" y="919343"/>
                </a:lnTo>
                <a:lnTo>
                  <a:pt x="2253234" y="995807"/>
                </a:lnTo>
                <a:lnTo>
                  <a:pt x="2253234" y="1044622"/>
                </a:lnTo>
                <a:lnTo>
                  <a:pt x="2253234" y="1093438"/>
                </a:lnTo>
                <a:lnTo>
                  <a:pt x="2253234" y="1386332"/>
                </a:lnTo>
                <a:lnTo>
                  <a:pt x="2253376" y="1460579"/>
                </a:lnTo>
                <a:lnTo>
                  <a:pt x="2253805" y="1518920"/>
                </a:lnTo>
                <a:lnTo>
                  <a:pt x="2254519" y="1561353"/>
                </a:lnTo>
                <a:lnTo>
                  <a:pt x="2256831" y="1604853"/>
                </a:lnTo>
                <a:lnTo>
                  <a:pt x="2266441" y="1645793"/>
                </a:lnTo>
                <a:lnTo>
                  <a:pt x="2270379" y="1649984"/>
                </a:lnTo>
                <a:lnTo>
                  <a:pt x="2274824" y="1649984"/>
                </a:lnTo>
                <a:lnTo>
                  <a:pt x="2279650" y="1649984"/>
                </a:lnTo>
                <a:lnTo>
                  <a:pt x="2301224" y="1610137"/>
                </a:lnTo>
                <a:lnTo>
                  <a:pt x="2323973" y="1549527"/>
                </a:lnTo>
                <a:lnTo>
                  <a:pt x="2323973" y="1567128"/>
                </a:lnTo>
                <a:lnTo>
                  <a:pt x="2323973" y="1584706"/>
                </a:lnTo>
                <a:lnTo>
                  <a:pt x="2323973" y="1602283"/>
                </a:lnTo>
                <a:lnTo>
                  <a:pt x="2323973" y="1619885"/>
                </a:lnTo>
                <a:lnTo>
                  <a:pt x="2303719" y="1687606"/>
                </a:lnTo>
                <a:lnTo>
                  <a:pt x="2284044" y="1740331"/>
                </a:lnTo>
                <a:lnTo>
                  <a:pt x="2264857" y="1778030"/>
                </a:lnTo>
                <a:lnTo>
                  <a:pt x="2246066" y="1800672"/>
                </a:lnTo>
                <a:lnTo>
                  <a:pt x="2227579" y="1808226"/>
                </a:lnTo>
                <a:lnTo>
                  <a:pt x="2217191" y="1805558"/>
                </a:lnTo>
                <a:lnTo>
                  <a:pt x="2192528" y="1765554"/>
                </a:lnTo>
                <a:lnTo>
                  <a:pt x="2182558" y="1707769"/>
                </a:lnTo>
                <a:lnTo>
                  <a:pt x="2180026" y="1667577"/>
                </a:lnTo>
                <a:lnTo>
                  <a:pt x="2179066" y="1619885"/>
                </a:lnTo>
                <a:lnTo>
                  <a:pt x="2149994" y="1680989"/>
                </a:lnTo>
                <a:lnTo>
                  <a:pt x="2127186" y="1727819"/>
                </a:lnTo>
                <a:lnTo>
                  <a:pt x="2099310" y="1778127"/>
                </a:lnTo>
                <a:lnTo>
                  <a:pt x="2061108" y="1807505"/>
                </a:lnTo>
                <a:lnTo>
                  <a:pt x="2047621" y="1809496"/>
                </a:lnTo>
                <a:lnTo>
                  <a:pt x="2027249" y="1804380"/>
                </a:lnTo>
                <a:lnTo>
                  <a:pt x="1992078" y="1763525"/>
                </a:lnTo>
                <a:lnTo>
                  <a:pt x="1977136" y="1727835"/>
                </a:lnTo>
                <a:lnTo>
                  <a:pt x="1964953" y="1683885"/>
                </a:lnTo>
                <a:lnTo>
                  <a:pt x="1956355" y="1633410"/>
                </a:lnTo>
                <a:lnTo>
                  <a:pt x="1951257" y="1576458"/>
                </a:lnTo>
                <a:lnTo>
                  <a:pt x="1949577" y="1513078"/>
                </a:lnTo>
                <a:lnTo>
                  <a:pt x="1950394" y="1472457"/>
                </a:lnTo>
                <a:lnTo>
                  <a:pt x="1957077" y="1399599"/>
                </a:lnTo>
                <a:lnTo>
                  <a:pt x="1974006" y="1325375"/>
                </a:lnTo>
                <a:lnTo>
                  <a:pt x="1988200" y="1284509"/>
                </a:lnTo>
                <a:lnTo>
                  <a:pt x="2005847" y="1244929"/>
                </a:lnTo>
                <a:lnTo>
                  <a:pt x="2027174" y="1206754"/>
                </a:lnTo>
                <a:lnTo>
                  <a:pt x="2073343" y="1141159"/>
                </a:lnTo>
                <a:lnTo>
                  <a:pt x="2103544" y="1104322"/>
                </a:lnTo>
                <a:lnTo>
                  <a:pt x="2138726" y="1065005"/>
                </a:lnTo>
                <a:lnTo>
                  <a:pt x="2179066" y="1023366"/>
                </a:lnTo>
                <a:lnTo>
                  <a:pt x="2179066" y="1012104"/>
                </a:lnTo>
                <a:lnTo>
                  <a:pt x="2179066" y="1000807"/>
                </a:lnTo>
                <a:lnTo>
                  <a:pt x="2179066" y="989486"/>
                </a:lnTo>
                <a:lnTo>
                  <a:pt x="2179066" y="978154"/>
                </a:lnTo>
                <a:lnTo>
                  <a:pt x="2178299" y="913659"/>
                </a:lnTo>
                <a:lnTo>
                  <a:pt x="2175985" y="857796"/>
                </a:lnTo>
                <a:lnTo>
                  <a:pt x="2172098" y="810571"/>
                </a:lnTo>
                <a:lnTo>
                  <a:pt x="2166613" y="771991"/>
                </a:lnTo>
                <a:lnTo>
                  <a:pt x="2148472" y="714111"/>
                </a:lnTo>
                <a:lnTo>
                  <a:pt x="2120020" y="682071"/>
                </a:lnTo>
                <a:lnTo>
                  <a:pt x="2102485" y="678052"/>
                </a:lnTo>
                <a:lnTo>
                  <a:pt x="2089066" y="680737"/>
                </a:lnTo>
                <a:lnTo>
                  <a:pt x="2057527" y="720725"/>
                </a:lnTo>
                <a:lnTo>
                  <a:pt x="2044620" y="766540"/>
                </a:lnTo>
                <a:lnTo>
                  <a:pt x="2040382" y="818642"/>
                </a:lnTo>
                <a:lnTo>
                  <a:pt x="2040645" y="836908"/>
                </a:lnTo>
                <a:lnTo>
                  <a:pt x="2040874" y="855138"/>
                </a:lnTo>
                <a:lnTo>
                  <a:pt x="2040641" y="918775"/>
                </a:lnTo>
                <a:lnTo>
                  <a:pt x="2035430" y="963388"/>
                </a:lnTo>
                <a:lnTo>
                  <a:pt x="2018506" y="1004188"/>
                </a:lnTo>
                <a:lnTo>
                  <a:pt x="2003044" y="1012063"/>
                </a:lnTo>
                <a:lnTo>
                  <a:pt x="1995136" y="1010017"/>
                </a:lnTo>
                <a:lnTo>
                  <a:pt x="1971165" y="961636"/>
                </a:lnTo>
                <a:lnTo>
                  <a:pt x="1965954" y="917059"/>
                </a:lnTo>
                <a:lnTo>
                  <a:pt x="1965325" y="890269"/>
                </a:lnTo>
                <a:lnTo>
                  <a:pt x="1967728" y="837342"/>
                </a:lnTo>
                <a:lnTo>
                  <a:pt x="1975024" y="786606"/>
                </a:lnTo>
                <a:lnTo>
                  <a:pt x="1987345" y="738108"/>
                </a:lnTo>
                <a:lnTo>
                  <a:pt x="2004822" y="691896"/>
                </a:lnTo>
                <a:lnTo>
                  <a:pt x="2026848" y="652424"/>
                </a:lnTo>
                <a:lnTo>
                  <a:pt x="2052637" y="624157"/>
                </a:lnTo>
                <a:lnTo>
                  <a:pt x="2082331" y="607153"/>
                </a:lnTo>
                <a:lnTo>
                  <a:pt x="2116074" y="601472"/>
                </a:lnTo>
                <a:close/>
              </a:path>
              <a:path w="4956175" h="1821179">
                <a:moveTo>
                  <a:pt x="7238" y="82803"/>
                </a:moveTo>
                <a:lnTo>
                  <a:pt x="7238" y="82803"/>
                </a:lnTo>
                <a:lnTo>
                  <a:pt x="505332" y="82803"/>
                </a:lnTo>
                <a:lnTo>
                  <a:pt x="506184" y="132714"/>
                </a:lnTo>
                <a:lnTo>
                  <a:pt x="507027" y="182625"/>
                </a:lnTo>
                <a:lnTo>
                  <a:pt x="507864" y="232537"/>
                </a:lnTo>
                <a:lnTo>
                  <a:pt x="508698" y="282448"/>
                </a:lnTo>
                <a:lnTo>
                  <a:pt x="509532" y="332359"/>
                </a:lnTo>
                <a:lnTo>
                  <a:pt x="510369" y="382270"/>
                </a:lnTo>
                <a:lnTo>
                  <a:pt x="511212" y="432181"/>
                </a:lnTo>
                <a:lnTo>
                  <a:pt x="512063" y="482091"/>
                </a:lnTo>
                <a:lnTo>
                  <a:pt x="506349" y="482091"/>
                </a:lnTo>
                <a:lnTo>
                  <a:pt x="500761" y="482091"/>
                </a:lnTo>
                <a:lnTo>
                  <a:pt x="495045" y="482091"/>
                </a:lnTo>
                <a:lnTo>
                  <a:pt x="492297" y="433161"/>
                </a:lnTo>
                <a:lnTo>
                  <a:pt x="489156" y="391731"/>
                </a:lnTo>
                <a:lnTo>
                  <a:pt x="481456" y="331470"/>
                </a:lnTo>
                <a:lnTo>
                  <a:pt x="465248" y="268176"/>
                </a:lnTo>
                <a:lnTo>
                  <a:pt x="444373" y="224027"/>
                </a:lnTo>
                <a:lnTo>
                  <a:pt x="401349" y="191773"/>
                </a:lnTo>
                <a:lnTo>
                  <a:pt x="383413" y="189611"/>
                </a:lnTo>
                <a:lnTo>
                  <a:pt x="361906" y="189611"/>
                </a:lnTo>
                <a:lnTo>
                  <a:pt x="340423" y="189611"/>
                </a:lnTo>
                <a:lnTo>
                  <a:pt x="318940" y="189611"/>
                </a:lnTo>
                <a:lnTo>
                  <a:pt x="297433" y="189611"/>
                </a:lnTo>
                <a:lnTo>
                  <a:pt x="297433" y="239639"/>
                </a:lnTo>
                <a:lnTo>
                  <a:pt x="297433" y="1490472"/>
                </a:lnTo>
                <a:lnTo>
                  <a:pt x="298178" y="1561595"/>
                </a:lnTo>
                <a:lnTo>
                  <a:pt x="300434" y="1617980"/>
                </a:lnTo>
                <a:lnTo>
                  <a:pt x="304238" y="1659600"/>
                </a:lnTo>
                <a:lnTo>
                  <a:pt x="319395" y="1709455"/>
                </a:lnTo>
                <a:lnTo>
                  <a:pt x="362204" y="1739138"/>
                </a:lnTo>
                <a:lnTo>
                  <a:pt x="369316" y="1739138"/>
                </a:lnTo>
                <a:lnTo>
                  <a:pt x="376300" y="1739138"/>
                </a:lnTo>
                <a:lnTo>
                  <a:pt x="383413" y="1739138"/>
                </a:lnTo>
                <a:lnTo>
                  <a:pt x="383413" y="1750758"/>
                </a:lnTo>
                <a:lnTo>
                  <a:pt x="383413" y="1762378"/>
                </a:lnTo>
                <a:lnTo>
                  <a:pt x="383413" y="1773999"/>
                </a:lnTo>
                <a:lnTo>
                  <a:pt x="383413" y="1785620"/>
                </a:lnTo>
                <a:lnTo>
                  <a:pt x="331672" y="1785620"/>
                </a:lnTo>
                <a:lnTo>
                  <a:pt x="279925" y="1785620"/>
                </a:lnTo>
                <a:lnTo>
                  <a:pt x="228166" y="1785620"/>
                </a:lnTo>
                <a:lnTo>
                  <a:pt x="176388" y="1785620"/>
                </a:lnTo>
                <a:lnTo>
                  <a:pt x="124587" y="1785620"/>
                </a:lnTo>
                <a:lnTo>
                  <a:pt x="124587" y="1773999"/>
                </a:lnTo>
                <a:lnTo>
                  <a:pt x="124587" y="1762379"/>
                </a:lnTo>
                <a:lnTo>
                  <a:pt x="124587" y="1750758"/>
                </a:lnTo>
                <a:lnTo>
                  <a:pt x="124587" y="1739138"/>
                </a:lnTo>
                <a:lnTo>
                  <a:pt x="131825" y="1739138"/>
                </a:lnTo>
                <a:lnTo>
                  <a:pt x="139064" y="1739138"/>
                </a:lnTo>
                <a:lnTo>
                  <a:pt x="146304" y="1739138"/>
                </a:lnTo>
                <a:lnTo>
                  <a:pt x="164199" y="1735046"/>
                </a:lnTo>
                <a:lnTo>
                  <a:pt x="191559" y="1702383"/>
                </a:lnTo>
                <a:lnTo>
                  <a:pt x="205555" y="1647330"/>
                </a:lnTo>
                <a:lnTo>
                  <a:pt x="208645" y="1607931"/>
                </a:lnTo>
                <a:lnTo>
                  <a:pt x="210472" y="1555648"/>
                </a:lnTo>
                <a:lnTo>
                  <a:pt x="211074" y="1490472"/>
                </a:lnTo>
                <a:lnTo>
                  <a:pt x="211074" y="1440443"/>
                </a:lnTo>
                <a:lnTo>
                  <a:pt x="211074" y="1390413"/>
                </a:lnTo>
                <a:lnTo>
                  <a:pt x="211074" y="189611"/>
                </a:lnTo>
                <a:lnTo>
                  <a:pt x="192710" y="189611"/>
                </a:lnTo>
                <a:lnTo>
                  <a:pt x="174370" y="189611"/>
                </a:lnTo>
                <a:lnTo>
                  <a:pt x="156031" y="189611"/>
                </a:lnTo>
                <a:lnTo>
                  <a:pt x="137668" y="189611"/>
                </a:lnTo>
                <a:lnTo>
                  <a:pt x="117877" y="190724"/>
                </a:lnTo>
                <a:lnTo>
                  <a:pt x="76962" y="207137"/>
                </a:lnTo>
                <a:lnTo>
                  <a:pt x="55292" y="241935"/>
                </a:lnTo>
                <a:lnTo>
                  <a:pt x="36956" y="298831"/>
                </a:lnTo>
                <a:lnTo>
                  <a:pt x="23574" y="378507"/>
                </a:lnTo>
                <a:lnTo>
                  <a:pt x="19544" y="427329"/>
                </a:lnTo>
                <a:lnTo>
                  <a:pt x="17144" y="482091"/>
                </a:lnTo>
                <a:lnTo>
                  <a:pt x="11430" y="482091"/>
                </a:lnTo>
                <a:lnTo>
                  <a:pt x="5714" y="482091"/>
                </a:lnTo>
                <a:lnTo>
                  <a:pt x="0" y="482091"/>
                </a:lnTo>
                <a:lnTo>
                  <a:pt x="899" y="432180"/>
                </a:lnTo>
                <a:lnTo>
                  <a:pt x="1791" y="382269"/>
                </a:lnTo>
                <a:lnTo>
                  <a:pt x="2681" y="332358"/>
                </a:lnTo>
                <a:lnTo>
                  <a:pt x="3571" y="282447"/>
                </a:lnTo>
                <a:lnTo>
                  <a:pt x="4468" y="232536"/>
                </a:lnTo>
                <a:lnTo>
                  <a:pt x="5375" y="182625"/>
                </a:lnTo>
                <a:lnTo>
                  <a:pt x="6297" y="132714"/>
                </a:lnTo>
                <a:lnTo>
                  <a:pt x="7238" y="82803"/>
                </a:lnTo>
                <a:close/>
              </a:path>
              <a:path w="4956175" h="1821179">
                <a:moveTo>
                  <a:pt x="3838321" y="0"/>
                </a:moveTo>
                <a:lnTo>
                  <a:pt x="3845179" y="0"/>
                </a:lnTo>
                <a:lnTo>
                  <a:pt x="3852164" y="0"/>
                </a:lnTo>
                <a:lnTo>
                  <a:pt x="3859022" y="0"/>
                </a:lnTo>
                <a:lnTo>
                  <a:pt x="3859022" y="49729"/>
                </a:lnTo>
                <a:lnTo>
                  <a:pt x="3859022" y="1143889"/>
                </a:lnTo>
                <a:lnTo>
                  <a:pt x="3876661" y="1099626"/>
                </a:lnTo>
                <a:lnTo>
                  <a:pt x="3894092" y="1055261"/>
                </a:lnTo>
                <a:lnTo>
                  <a:pt x="3911425" y="1010840"/>
                </a:lnTo>
                <a:lnTo>
                  <a:pt x="3928768" y="966408"/>
                </a:lnTo>
                <a:lnTo>
                  <a:pt x="3946231" y="922012"/>
                </a:lnTo>
                <a:lnTo>
                  <a:pt x="3963924" y="877697"/>
                </a:lnTo>
                <a:lnTo>
                  <a:pt x="3978921" y="838987"/>
                </a:lnTo>
                <a:lnTo>
                  <a:pt x="3998106" y="784953"/>
                </a:lnTo>
                <a:lnTo>
                  <a:pt x="4005978" y="747119"/>
                </a:lnTo>
                <a:lnTo>
                  <a:pt x="4006215" y="739521"/>
                </a:lnTo>
                <a:lnTo>
                  <a:pt x="4005758" y="727450"/>
                </a:lnTo>
                <a:lnTo>
                  <a:pt x="3994356" y="688121"/>
                </a:lnTo>
                <a:lnTo>
                  <a:pt x="3974211" y="675513"/>
                </a:lnTo>
                <a:lnTo>
                  <a:pt x="3974211" y="665491"/>
                </a:lnTo>
                <a:lnTo>
                  <a:pt x="3974211" y="655447"/>
                </a:lnTo>
                <a:lnTo>
                  <a:pt x="3974211" y="645402"/>
                </a:lnTo>
                <a:lnTo>
                  <a:pt x="3974211" y="635381"/>
                </a:lnTo>
                <a:lnTo>
                  <a:pt x="4018978" y="635381"/>
                </a:lnTo>
                <a:lnTo>
                  <a:pt x="4063745" y="635381"/>
                </a:lnTo>
                <a:lnTo>
                  <a:pt x="4108513" y="635381"/>
                </a:lnTo>
                <a:lnTo>
                  <a:pt x="4153280" y="635381"/>
                </a:lnTo>
                <a:lnTo>
                  <a:pt x="4153280" y="645402"/>
                </a:lnTo>
                <a:lnTo>
                  <a:pt x="4153280" y="655447"/>
                </a:lnTo>
                <a:lnTo>
                  <a:pt x="4153280" y="665491"/>
                </a:lnTo>
                <a:lnTo>
                  <a:pt x="4153280" y="675513"/>
                </a:lnTo>
                <a:lnTo>
                  <a:pt x="4135677" y="678432"/>
                </a:lnTo>
                <a:lnTo>
                  <a:pt x="4091940" y="706882"/>
                </a:lnTo>
                <a:lnTo>
                  <a:pt x="4066206" y="747093"/>
                </a:lnTo>
                <a:lnTo>
                  <a:pt x="4038091" y="809879"/>
                </a:lnTo>
                <a:lnTo>
                  <a:pt x="4020316" y="855220"/>
                </a:lnTo>
                <a:lnTo>
                  <a:pt x="4002734" y="900660"/>
                </a:lnTo>
                <a:lnTo>
                  <a:pt x="3985244" y="946150"/>
                </a:lnTo>
                <a:lnTo>
                  <a:pt x="3967743" y="991639"/>
                </a:lnTo>
                <a:lnTo>
                  <a:pt x="3950129" y="1037079"/>
                </a:lnTo>
                <a:lnTo>
                  <a:pt x="3932301" y="1082421"/>
                </a:lnTo>
                <a:lnTo>
                  <a:pt x="3945691" y="1128978"/>
                </a:lnTo>
                <a:lnTo>
                  <a:pt x="3958939" y="1175581"/>
                </a:lnTo>
                <a:lnTo>
                  <a:pt x="3972091" y="1222217"/>
                </a:lnTo>
                <a:lnTo>
                  <a:pt x="3985196" y="1268872"/>
                </a:lnTo>
                <a:lnTo>
                  <a:pt x="3998301" y="1315534"/>
                </a:lnTo>
                <a:lnTo>
                  <a:pt x="4011453" y="1362188"/>
                </a:lnTo>
                <a:lnTo>
                  <a:pt x="4024701" y="1408821"/>
                </a:lnTo>
                <a:lnTo>
                  <a:pt x="4038091" y="1455420"/>
                </a:lnTo>
                <a:lnTo>
                  <a:pt x="4058558" y="1525488"/>
                </a:lnTo>
                <a:lnTo>
                  <a:pt x="4075144" y="1581531"/>
                </a:lnTo>
                <a:lnTo>
                  <a:pt x="4088062" y="1623476"/>
                </a:lnTo>
                <a:lnTo>
                  <a:pt x="4108067" y="1678150"/>
                </a:lnTo>
                <a:lnTo>
                  <a:pt x="4126906" y="1716512"/>
                </a:lnTo>
                <a:lnTo>
                  <a:pt x="4161555" y="1739622"/>
                </a:lnTo>
                <a:lnTo>
                  <a:pt x="4174490" y="1740408"/>
                </a:lnTo>
                <a:lnTo>
                  <a:pt x="4174490" y="1751722"/>
                </a:lnTo>
                <a:lnTo>
                  <a:pt x="4174490" y="1763014"/>
                </a:lnTo>
                <a:lnTo>
                  <a:pt x="4174490" y="1774305"/>
                </a:lnTo>
                <a:lnTo>
                  <a:pt x="4174490" y="1785620"/>
                </a:lnTo>
                <a:lnTo>
                  <a:pt x="4124408" y="1785620"/>
                </a:lnTo>
                <a:lnTo>
                  <a:pt x="4074350" y="1785620"/>
                </a:lnTo>
                <a:lnTo>
                  <a:pt x="4024292" y="1785620"/>
                </a:lnTo>
                <a:lnTo>
                  <a:pt x="3974211" y="1785620"/>
                </a:lnTo>
                <a:lnTo>
                  <a:pt x="3974211" y="1774305"/>
                </a:lnTo>
                <a:lnTo>
                  <a:pt x="3974211" y="1763014"/>
                </a:lnTo>
                <a:lnTo>
                  <a:pt x="3974211" y="1751722"/>
                </a:lnTo>
                <a:lnTo>
                  <a:pt x="3974211" y="1740408"/>
                </a:lnTo>
                <a:lnTo>
                  <a:pt x="3982073" y="1739056"/>
                </a:lnTo>
                <a:lnTo>
                  <a:pt x="4003057" y="1700212"/>
                </a:lnTo>
                <a:lnTo>
                  <a:pt x="4003421" y="1688973"/>
                </a:lnTo>
                <a:lnTo>
                  <a:pt x="4002337" y="1672304"/>
                </a:lnTo>
                <a:lnTo>
                  <a:pt x="3999039" y="1651254"/>
                </a:lnTo>
                <a:lnTo>
                  <a:pt x="3993455" y="1625822"/>
                </a:lnTo>
                <a:lnTo>
                  <a:pt x="3985514" y="1596009"/>
                </a:lnTo>
                <a:lnTo>
                  <a:pt x="3971250" y="1545987"/>
                </a:lnTo>
                <a:lnTo>
                  <a:pt x="3957133" y="1495920"/>
                </a:lnTo>
                <a:lnTo>
                  <a:pt x="3943124" y="1445819"/>
                </a:lnTo>
                <a:lnTo>
                  <a:pt x="3929180" y="1395697"/>
                </a:lnTo>
                <a:lnTo>
                  <a:pt x="3915261" y="1345564"/>
                </a:lnTo>
                <a:lnTo>
                  <a:pt x="3901327" y="1295432"/>
                </a:lnTo>
                <a:lnTo>
                  <a:pt x="3887336" y="1245313"/>
                </a:lnTo>
                <a:lnTo>
                  <a:pt x="3873248" y="1195218"/>
                </a:lnTo>
                <a:lnTo>
                  <a:pt x="3859022" y="1145159"/>
                </a:lnTo>
                <a:lnTo>
                  <a:pt x="3859022" y="1192879"/>
                </a:lnTo>
                <a:lnTo>
                  <a:pt x="3859022" y="1240599"/>
                </a:lnTo>
                <a:lnTo>
                  <a:pt x="3859022" y="1526921"/>
                </a:lnTo>
                <a:lnTo>
                  <a:pt x="3859359" y="1578044"/>
                </a:lnTo>
                <a:lnTo>
                  <a:pt x="3860387" y="1619583"/>
                </a:lnTo>
                <a:lnTo>
                  <a:pt x="3864610" y="1673860"/>
                </a:lnTo>
                <a:lnTo>
                  <a:pt x="3875700" y="1715365"/>
                </a:lnTo>
                <a:lnTo>
                  <a:pt x="3909776" y="1738939"/>
                </a:lnTo>
                <a:lnTo>
                  <a:pt x="3925570" y="1740408"/>
                </a:lnTo>
                <a:lnTo>
                  <a:pt x="3925570" y="1751722"/>
                </a:lnTo>
                <a:lnTo>
                  <a:pt x="3925570" y="1763014"/>
                </a:lnTo>
                <a:lnTo>
                  <a:pt x="3925570" y="1774305"/>
                </a:lnTo>
                <a:lnTo>
                  <a:pt x="3925570" y="1785620"/>
                </a:lnTo>
                <a:lnTo>
                  <a:pt x="3873180" y="1785620"/>
                </a:lnTo>
                <a:lnTo>
                  <a:pt x="3820779" y="1785620"/>
                </a:lnTo>
                <a:lnTo>
                  <a:pt x="3768353" y="1785620"/>
                </a:lnTo>
                <a:lnTo>
                  <a:pt x="3715892" y="1785620"/>
                </a:lnTo>
                <a:lnTo>
                  <a:pt x="3715892" y="1774305"/>
                </a:lnTo>
                <a:lnTo>
                  <a:pt x="3715892" y="1763014"/>
                </a:lnTo>
                <a:lnTo>
                  <a:pt x="3715892" y="1751722"/>
                </a:lnTo>
                <a:lnTo>
                  <a:pt x="3715892" y="1740408"/>
                </a:lnTo>
                <a:lnTo>
                  <a:pt x="3730668" y="1739056"/>
                </a:lnTo>
                <a:lnTo>
                  <a:pt x="3763137" y="1719072"/>
                </a:lnTo>
                <a:lnTo>
                  <a:pt x="3777615" y="1676400"/>
                </a:lnTo>
                <a:lnTo>
                  <a:pt x="3782695" y="1619885"/>
                </a:lnTo>
                <a:lnTo>
                  <a:pt x="3783937" y="1580352"/>
                </a:lnTo>
                <a:lnTo>
                  <a:pt x="3784346" y="1533271"/>
                </a:lnTo>
                <a:lnTo>
                  <a:pt x="3784346" y="1483396"/>
                </a:lnTo>
                <a:lnTo>
                  <a:pt x="3784346" y="1433521"/>
                </a:lnTo>
                <a:lnTo>
                  <a:pt x="3784346" y="485901"/>
                </a:lnTo>
                <a:lnTo>
                  <a:pt x="3784223" y="412247"/>
                </a:lnTo>
                <a:lnTo>
                  <a:pt x="3783850" y="350997"/>
                </a:lnTo>
                <a:lnTo>
                  <a:pt x="3783221" y="302153"/>
                </a:lnTo>
                <a:lnTo>
                  <a:pt x="3781171" y="241681"/>
                </a:lnTo>
                <a:lnTo>
                  <a:pt x="3774170" y="190299"/>
                </a:lnTo>
                <a:lnTo>
                  <a:pt x="3759708" y="163195"/>
                </a:lnTo>
                <a:lnTo>
                  <a:pt x="3751961" y="163195"/>
                </a:lnTo>
                <a:lnTo>
                  <a:pt x="3746640" y="164546"/>
                </a:lnTo>
                <a:lnTo>
                  <a:pt x="3740165" y="168576"/>
                </a:lnTo>
                <a:lnTo>
                  <a:pt x="3732476" y="175250"/>
                </a:lnTo>
                <a:lnTo>
                  <a:pt x="3723513" y="184531"/>
                </a:lnTo>
                <a:lnTo>
                  <a:pt x="3721625" y="173557"/>
                </a:lnTo>
                <a:lnTo>
                  <a:pt x="3719750" y="162560"/>
                </a:lnTo>
                <a:lnTo>
                  <a:pt x="3717851" y="151562"/>
                </a:lnTo>
                <a:lnTo>
                  <a:pt x="3715892" y="140588"/>
                </a:lnTo>
                <a:lnTo>
                  <a:pt x="3746630" y="105531"/>
                </a:lnTo>
                <a:lnTo>
                  <a:pt x="3777107" y="70246"/>
                </a:lnTo>
                <a:lnTo>
                  <a:pt x="3807583" y="34986"/>
                </a:lnTo>
                <a:lnTo>
                  <a:pt x="3838321" y="0"/>
                </a:lnTo>
                <a:close/>
              </a:path>
              <a:path w="4956175" h="1821179">
                <a:moveTo>
                  <a:pt x="1124203" y="0"/>
                </a:moveTo>
                <a:lnTo>
                  <a:pt x="1131062" y="0"/>
                </a:lnTo>
                <a:lnTo>
                  <a:pt x="1138047" y="0"/>
                </a:lnTo>
                <a:lnTo>
                  <a:pt x="1144904" y="0"/>
                </a:lnTo>
                <a:lnTo>
                  <a:pt x="1144904" y="49485"/>
                </a:lnTo>
                <a:lnTo>
                  <a:pt x="1144904" y="841248"/>
                </a:lnTo>
                <a:lnTo>
                  <a:pt x="1168806" y="771616"/>
                </a:lnTo>
                <a:lnTo>
                  <a:pt x="1189815" y="715581"/>
                </a:lnTo>
                <a:lnTo>
                  <a:pt x="1208180" y="673262"/>
                </a:lnTo>
                <a:lnTo>
                  <a:pt x="1238853" y="625903"/>
                </a:lnTo>
                <a:lnTo>
                  <a:pt x="1282573" y="601472"/>
                </a:lnTo>
                <a:lnTo>
                  <a:pt x="1299517" y="604869"/>
                </a:lnTo>
                <a:lnTo>
                  <a:pt x="1329596" y="631904"/>
                </a:lnTo>
                <a:lnTo>
                  <a:pt x="1354804" y="686224"/>
                </a:lnTo>
                <a:lnTo>
                  <a:pt x="1364900" y="724788"/>
                </a:lnTo>
                <a:lnTo>
                  <a:pt x="1373330" y="771068"/>
                </a:lnTo>
                <a:lnTo>
                  <a:pt x="1380236" y="824992"/>
                </a:lnTo>
                <a:lnTo>
                  <a:pt x="1385071" y="893365"/>
                </a:lnTo>
                <a:lnTo>
                  <a:pt x="1386744" y="938641"/>
                </a:lnTo>
                <a:lnTo>
                  <a:pt x="1387931" y="991314"/>
                </a:lnTo>
                <a:lnTo>
                  <a:pt x="1388637" y="1051390"/>
                </a:lnTo>
                <a:lnTo>
                  <a:pt x="1388872" y="1118870"/>
                </a:lnTo>
                <a:lnTo>
                  <a:pt x="1388872" y="1169728"/>
                </a:lnTo>
                <a:lnTo>
                  <a:pt x="1388872" y="1220577"/>
                </a:lnTo>
                <a:lnTo>
                  <a:pt x="1388872" y="1525651"/>
                </a:lnTo>
                <a:lnTo>
                  <a:pt x="1389237" y="1575992"/>
                </a:lnTo>
                <a:lnTo>
                  <a:pt x="1390364" y="1617678"/>
                </a:lnTo>
                <a:lnTo>
                  <a:pt x="1395095" y="1675130"/>
                </a:lnTo>
                <a:lnTo>
                  <a:pt x="1405381" y="1713313"/>
                </a:lnTo>
                <a:lnTo>
                  <a:pt x="1436768" y="1739294"/>
                </a:lnTo>
                <a:lnTo>
                  <a:pt x="1450086" y="1740408"/>
                </a:lnTo>
                <a:lnTo>
                  <a:pt x="1450086" y="1751722"/>
                </a:lnTo>
                <a:lnTo>
                  <a:pt x="1450086" y="1763014"/>
                </a:lnTo>
                <a:lnTo>
                  <a:pt x="1450086" y="1774305"/>
                </a:lnTo>
                <a:lnTo>
                  <a:pt x="1450086" y="1785620"/>
                </a:lnTo>
                <a:lnTo>
                  <a:pt x="1399432" y="1785620"/>
                </a:lnTo>
                <a:lnTo>
                  <a:pt x="1348803" y="1785620"/>
                </a:lnTo>
                <a:lnTo>
                  <a:pt x="1298174" y="1785620"/>
                </a:lnTo>
                <a:lnTo>
                  <a:pt x="1247521" y="1785620"/>
                </a:lnTo>
                <a:lnTo>
                  <a:pt x="1247521" y="1774305"/>
                </a:lnTo>
                <a:lnTo>
                  <a:pt x="1247521" y="1763014"/>
                </a:lnTo>
                <a:lnTo>
                  <a:pt x="1247521" y="1751722"/>
                </a:lnTo>
                <a:lnTo>
                  <a:pt x="1247521" y="1740408"/>
                </a:lnTo>
                <a:lnTo>
                  <a:pt x="1250696" y="1740408"/>
                </a:lnTo>
                <a:lnTo>
                  <a:pt x="1253871" y="1740408"/>
                </a:lnTo>
                <a:lnTo>
                  <a:pt x="1256919" y="1740408"/>
                </a:lnTo>
                <a:lnTo>
                  <a:pt x="1270261" y="1738864"/>
                </a:lnTo>
                <a:lnTo>
                  <a:pt x="1302297" y="1702232"/>
                </a:lnTo>
                <a:lnTo>
                  <a:pt x="1312799" y="1643761"/>
                </a:lnTo>
                <a:lnTo>
                  <a:pt x="1313767" y="1604184"/>
                </a:lnTo>
                <a:lnTo>
                  <a:pt x="1314069" y="1525651"/>
                </a:lnTo>
                <a:lnTo>
                  <a:pt x="1314069" y="1474792"/>
                </a:lnTo>
                <a:lnTo>
                  <a:pt x="1314069" y="1423943"/>
                </a:lnTo>
                <a:lnTo>
                  <a:pt x="1314069" y="1118870"/>
                </a:lnTo>
                <a:lnTo>
                  <a:pt x="1313806" y="1048676"/>
                </a:lnTo>
                <a:lnTo>
                  <a:pt x="1313008" y="988828"/>
                </a:lnTo>
                <a:lnTo>
                  <a:pt x="1311654" y="939336"/>
                </a:lnTo>
                <a:lnTo>
                  <a:pt x="1309728" y="900214"/>
                </a:lnTo>
                <a:lnTo>
                  <a:pt x="1303147" y="843784"/>
                </a:lnTo>
                <a:lnTo>
                  <a:pt x="1292066" y="799500"/>
                </a:lnTo>
                <a:lnTo>
                  <a:pt x="1267920" y="760777"/>
                </a:lnTo>
                <a:lnTo>
                  <a:pt x="1248028" y="753363"/>
                </a:lnTo>
                <a:lnTo>
                  <a:pt x="1236898" y="755427"/>
                </a:lnTo>
                <a:lnTo>
                  <a:pt x="1202054" y="786003"/>
                </a:lnTo>
                <a:lnTo>
                  <a:pt x="1175908" y="835310"/>
                </a:lnTo>
                <a:lnTo>
                  <a:pt x="1161103" y="872513"/>
                </a:lnTo>
                <a:lnTo>
                  <a:pt x="1144904" y="917956"/>
                </a:lnTo>
                <a:lnTo>
                  <a:pt x="1144904" y="968597"/>
                </a:lnTo>
                <a:lnTo>
                  <a:pt x="1144904" y="1019238"/>
                </a:lnTo>
                <a:lnTo>
                  <a:pt x="1144904" y="1525651"/>
                </a:lnTo>
                <a:lnTo>
                  <a:pt x="1145192" y="1579131"/>
                </a:lnTo>
                <a:lnTo>
                  <a:pt x="1146063" y="1621456"/>
                </a:lnTo>
                <a:lnTo>
                  <a:pt x="1149603" y="1672590"/>
                </a:lnTo>
                <a:lnTo>
                  <a:pt x="1161266" y="1710666"/>
                </a:lnTo>
                <a:lnTo>
                  <a:pt x="1196975" y="1739175"/>
                </a:lnTo>
                <a:lnTo>
                  <a:pt x="1211579" y="1740408"/>
                </a:lnTo>
                <a:lnTo>
                  <a:pt x="1211579" y="1751722"/>
                </a:lnTo>
                <a:lnTo>
                  <a:pt x="1211579" y="1763014"/>
                </a:lnTo>
                <a:lnTo>
                  <a:pt x="1211579" y="1774305"/>
                </a:lnTo>
                <a:lnTo>
                  <a:pt x="1211579" y="1785620"/>
                </a:lnTo>
                <a:lnTo>
                  <a:pt x="1160452" y="1785620"/>
                </a:lnTo>
                <a:lnTo>
                  <a:pt x="1109360" y="1785620"/>
                </a:lnTo>
                <a:lnTo>
                  <a:pt x="1058292" y="1785620"/>
                </a:lnTo>
                <a:lnTo>
                  <a:pt x="1007237" y="1785620"/>
                </a:lnTo>
                <a:lnTo>
                  <a:pt x="1007237" y="1774305"/>
                </a:lnTo>
                <a:lnTo>
                  <a:pt x="1007237" y="1763014"/>
                </a:lnTo>
                <a:lnTo>
                  <a:pt x="1007237" y="1751722"/>
                </a:lnTo>
                <a:lnTo>
                  <a:pt x="1007237" y="1740408"/>
                </a:lnTo>
                <a:lnTo>
                  <a:pt x="1020198" y="1738909"/>
                </a:lnTo>
                <a:lnTo>
                  <a:pt x="1054731" y="1708894"/>
                </a:lnTo>
                <a:lnTo>
                  <a:pt x="1064767" y="1668907"/>
                </a:lnTo>
                <a:lnTo>
                  <a:pt x="1068879" y="1615471"/>
                </a:lnTo>
                <a:lnTo>
                  <a:pt x="1069893" y="1575109"/>
                </a:lnTo>
                <a:lnTo>
                  <a:pt x="1070228" y="1525651"/>
                </a:lnTo>
                <a:lnTo>
                  <a:pt x="1070228" y="1473606"/>
                </a:lnTo>
                <a:lnTo>
                  <a:pt x="1070228" y="1421561"/>
                </a:lnTo>
                <a:lnTo>
                  <a:pt x="1070228" y="484632"/>
                </a:lnTo>
                <a:lnTo>
                  <a:pt x="1070091" y="411845"/>
                </a:lnTo>
                <a:lnTo>
                  <a:pt x="1069680" y="351221"/>
                </a:lnTo>
                <a:lnTo>
                  <a:pt x="1068994" y="302757"/>
                </a:lnTo>
                <a:lnTo>
                  <a:pt x="1066800" y="242315"/>
                </a:lnTo>
                <a:lnTo>
                  <a:pt x="1062561" y="204327"/>
                </a:lnTo>
                <a:lnTo>
                  <a:pt x="1045590" y="164464"/>
                </a:lnTo>
                <a:lnTo>
                  <a:pt x="1037844" y="164464"/>
                </a:lnTo>
                <a:lnTo>
                  <a:pt x="1032383" y="165742"/>
                </a:lnTo>
                <a:lnTo>
                  <a:pt x="1025493" y="169544"/>
                </a:lnTo>
                <a:lnTo>
                  <a:pt x="1017127" y="175823"/>
                </a:lnTo>
                <a:lnTo>
                  <a:pt x="1007237" y="184531"/>
                </a:lnTo>
                <a:lnTo>
                  <a:pt x="1005637" y="173557"/>
                </a:lnTo>
                <a:lnTo>
                  <a:pt x="1004062" y="162560"/>
                </a:lnTo>
                <a:lnTo>
                  <a:pt x="1002486" y="151562"/>
                </a:lnTo>
                <a:lnTo>
                  <a:pt x="1000887" y="140588"/>
                </a:lnTo>
                <a:lnTo>
                  <a:pt x="1031888" y="105531"/>
                </a:lnTo>
                <a:lnTo>
                  <a:pt x="1062593" y="70246"/>
                </a:lnTo>
                <a:lnTo>
                  <a:pt x="1093273" y="34986"/>
                </a:lnTo>
                <a:lnTo>
                  <a:pt x="1124203" y="0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C0E4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C0E4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C0E4AE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7ED1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76530"/>
            <a:ext cx="271018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F7791"/>
                </a:solidFill>
                <a:latin typeface="Schoolbook Uralic"/>
                <a:cs typeface="Schoolbook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202181"/>
            <a:ext cx="3759200" cy="408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3377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7791"/>
                </a:solidFill>
                <a:latin typeface="Schoolbook Uralic"/>
                <a:cs typeface="Schoolbook Uralic"/>
              </a:rPr>
              <a:t>A Main Project</a:t>
            </a:r>
            <a:r>
              <a:rPr dirty="0" sz="2400" spc="-114">
                <a:solidFill>
                  <a:srgbClr val="5F7791"/>
                </a:solidFill>
                <a:latin typeface="Schoolbook Uralic"/>
                <a:cs typeface="Schoolbook Uralic"/>
              </a:rPr>
              <a:t> </a:t>
            </a:r>
            <a:r>
              <a:rPr dirty="0" sz="2400">
                <a:solidFill>
                  <a:srgbClr val="5F7791"/>
                </a:solidFill>
                <a:latin typeface="Schoolbook Uralic"/>
                <a:cs typeface="Schoolbook Uralic"/>
              </a:rPr>
              <a:t>seminar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4261" y="396951"/>
            <a:ext cx="3644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7791"/>
                </a:solidFill>
                <a:latin typeface="Schoolbook Uralic"/>
                <a:cs typeface="Schoolbook Uralic"/>
              </a:rPr>
              <a:t>on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7004" y="767841"/>
            <a:ext cx="73767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VehiVille-Online </a:t>
            </a:r>
            <a:r>
              <a:rPr dirty="0" spc="-5"/>
              <a:t>Car</a:t>
            </a:r>
            <a:r>
              <a:rPr dirty="0" spc="-95"/>
              <a:t> </a:t>
            </a:r>
            <a:r>
              <a:rPr dirty="0" spc="-5"/>
              <a:t>Rental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14242" y="3080130"/>
            <a:ext cx="5681980" cy="2292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Presented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Verdana"/>
              <a:cs typeface="Verdana"/>
            </a:endParaRPr>
          </a:p>
          <a:p>
            <a:pPr marL="765175" marR="5080">
              <a:lnSpc>
                <a:spcPct val="107900"/>
              </a:lnSpc>
            </a:pPr>
            <a:r>
              <a:rPr dirty="0" sz="2800" spc="-10">
                <a:latin typeface="Verdana"/>
                <a:cs typeface="Verdana"/>
              </a:rPr>
              <a:t>Abhishek Choudhary(1111)  </a:t>
            </a:r>
            <a:r>
              <a:rPr dirty="0" sz="2800" spc="-5">
                <a:latin typeface="Verdana"/>
                <a:cs typeface="Verdana"/>
              </a:rPr>
              <a:t>Sagar </a:t>
            </a:r>
            <a:r>
              <a:rPr dirty="0" sz="2800" spc="-10">
                <a:latin typeface="Verdana"/>
                <a:cs typeface="Verdana"/>
              </a:rPr>
              <a:t>Kamble(1188)  </a:t>
            </a:r>
            <a:r>
              <a:rPr dirty="0" sz="2800" spc="-20">
                <a:latin typeface="Verdana"/>
                <a:cs typeface="Verdana"/>
              </a:rPr>
              <a:t>Gourav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Panigrahi(1135)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3215"/>
            <a:ext cx="33667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15">
                <a:uFill>
                  <a:solidFill>
                    <a:srgbClr val="5F7791"/>
                  </a:solidFill>
                </a:uFill>
              </a:rPr>
              <a:t>A</a:t>
            </a:r>
            <a:r>
              <a:rPr dirty="0" u="heavy" sz="2850" spc="15">
                <a:uFill>
                  <a:solidFill>
                    <a:srgbClr val="5F7791"/>
                  </a:solidFill>
                </a:uFill>
              </a:rPr>
              <a:t>DMIN</a:t>
            </a:r>
            <a:r>
              <a:rPr dirty="0" u="heavy" sz="2850" spc="140">
                <a:uFill>
                  <a:solidFill>
                    <a:srgbClr val="5F7791"/>
                  </a:solidFill>
                </a:uFill>
              </a:rPr>
              <a:t> </a:t>
            </a:r>
            <a:r>
              <a:rPr dirty="0" u="heavy" sz="3600" spc="15">
                <a:uFill>
                  <a:solidFill>
                    <a:srgbClr val="5F7791"/>
                  </a:solidFill>
                </a:uFill>
              </a:rPr>
              <a:t>M</a:t>
            </a:r>
            <a:r>
              <a:rPr dirty="0" u="heavy" sz="2850" spc="15">
                <a:uFill>
                  <a:solidFill>
                    <a:srgbClr val="5F7791"/>
                  </a:solidFill>
                </a:uFill>
              </a:rPr>
              <a:t>ODULE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231140" y="790091"/>
            <a:ext cx="8204834" cy="547624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1965325" algn="l"/>
              </a:tabLst>
            </a:pPr>
            <a:r>
              <a:rPr dirty="0" sz="1950" spc="5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 spc="5">
                <a:latin typeface="Schoolbook Uralic"/>
                <a:cs typeface="Schoolbook Uralic"/>
              </a:rPr>
              <a:t>Admin</a:t>
            </a:r>
            <a:r>
              <a:rPr dirty="0" sz="2800" spc="20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is	</a:t>
            </a: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Super user </a:t>
            </a:r>
            <a:r>
              <a:rPr dirty="0" sz="2800">
                <a:latin typeface="Schoolbook Uralic"/>
                <a:cs typeface="Schoolbook Uralic"/>
              </a:rPr>
              <a:t>of </a:t>
            </a:r>
            <a:r>
              <a:rPr dirty="0" sz="2800" spc="-5">
                <a:latin typeface="Schoolbook Uralic"/>
                <a:cs typeface="Schoolbook Uralic"/>
              </a:rPr>
              <a:t>the system.</a:t>
            </a:r>
            <a:endParaRPr sz="2800">
              <a:latin typeface="Schoolbook Uralic"/>
              <a:cs typeface="Schoolbook Uralic"/>
            </a:endParaRPr>
          </a:p>
          <a:p>
            <a:pPr marL="285115" marR="311150" indent="-273050">
              <a:lnSpc>
                <a:spcPts val="3020"/>
              </a:lnSpc>
              <a:spcBef>
                <a:spcPts val="645"/>
              </a:spcBef>
            </a:pPr>
            <a:r>
              <a:rPr dirty="0" sz="1950" spc="5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 spc="5">
                <a:latin typeface="Schoolbook Uralic"/>
                <a:cs typeface="Schoolbook Uralic"/>
              </a:rPr>
              <a:t>Admin </a:t>
            </a:r>
            <a:r>
              <a:rPr dirty="0" sz="2800" spc="-5">
                <a:latin typeface="Schoolbook Uralic"/>
                <a:cs typeface="Schoolbook Uralic"/>
              </a:rPr>
              <a:t>can </a:t>
            </a:r>
            <a:r>
              <a:rPr dirty="0" sz="2800" spc="-10">
                <a:latin typeface="Schoolbook Uralic"/>
                <a:cs typeface="Schoolbook Uralic"/>
              </a:rPr>
              <a:t>add </a:t>
            </a:r>
            <a:r>
              <a:rPr dirty="0" sz="2800" spc="-5">
                <a:latin typeface="Schoolbook Uralic"/>
                <a:cs typeface="Schoolbook Uralic"/>
              </a:rPr>
              <a:t>a car, </a:t>
            </a:r>
            <a:r>
              <a:rPr dirty="0" sz="2800" spc="-10">
                <a:latin typeface="Schoolbook Uralic"/>
                <a:cs typeface="Schoolbook Uralic"/>
              </a:rPr>
              <a:t>manage </a:t>
            </a:r>
            <a:r>
              <a:rPr dirty="0" sz="2800" spc="-5">
                <a:latin typeface="Schoolbook Uralic"/>
                <a:cs typeface="Schoolbook Uralic"/>
              </a:rPr>
              <a:t>booking car and  rent and also view feedback and</a:t>
            </a:r>
            <a:r>
              <a:rPr dirty="0" sz="2800" spc="15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enquiry.</a:t>
            </a:r>
            <a:endParaRPr sz="2800">
              <a:latin typeface="Schoolbook Uralic"/>
              <a:cs typeface="Schoolbook Uralic"/>
            </a:endParaRPr>
          </a:p>
          <a:p>
            <a:pPr marL="285115" marR="5080" indent="-273050">
              <a:lnSpc>
                <a:spcPct val="100000"/>
              </a:lnSpc>
              <a:spcBef>
                <a:spcPts val="56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10">
                <a:latin typeface="Schoolbook Uralic"/>
                <a:cs typeface="Schoolbook Uralic"/>
              </a:rPr>
              <a:t>The Admin </a:t>
            </a:r>
            <a:r>
              <a:rPr dirty="0" sz="2800" spc="-5">
                <a:latin typeface="Schoolbook Uralic"/>
                <a:cs typeface="Schoolbook Uralic"/>
              </a:rPr>
              <a:t>can </a:t>
            </a:r>
            <a:r>
              <a:rPr dirty="0" sz="2800" spc="-10">
                <a:latin typeface="Schoolbook Uralic"/>
                <a:cs typeface="Schoolbook Uralic"/>
              </a:rPr>
              <a:t>add the </a:t>
            </a:r>
            <a:r>
              <a:rPr dirty="0" sz="2800" spc="-5">
                <a:latin typeface="Schoolbook Uralic"/>
                <a:cs typeface="Schoolbook Uralic"/>
              </a:rPr>
              <a:t>car so </a:t>
            </a:r>
            <a:r>
              <a:rPr dirty="0" sz="2800" spc="-10">
                <a:latin typeface="Schoolbook Uralic"/>
                <a:cs typeface="Schoolbook Uralic"/>
              </a:rPr>
              <a:t>that </a:t>
            </a:r>
            <a:r>
              <a:rPr dirty="0" sz="2800" spc="-5">
                <a:latin typeface="Schoolbook Uralic"/>
                <a:cs typeface="Schoolbook Uralic"/>
              </a:rPr>
              <a:t>The user can  see </a:t>
            </a: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available cars </a:t>
            </a:r>
            <a:r>
              <a:rPr dirty="0" sz="2800" spc="-10">
                <a:latin typeface="Schoolbook Uralic"/>
                <a:cs typeface="Schoolbook Uralic"/>
              </a:rPr>
              <a:t>and </a:t>
            </a:r>
            <a:r>
              <a:rPr dirty="0" sz="2800" spc="-5">
                <a:latin typeface="Schoolbook Uralic"/>
                <a:cs typeface="Schoolbook Uralic"/>
              </a:rPr>
              <a:t>book the</a:t>
            </a:r>
            <a:r>
              <a:rPr dirty="0" sz="2800" spc="65">
                <a:latin typeface="Schoolbook Uralic"/>
                <a:cs typeface="Schoolbook Uralic"/>
              </a:rPr>
              <a:t> </a:t>
            </a:r>
            <a:r>
              <a:rPr dirty="0" sz="2800" spc="-10">
                <a:latin typeface="Schoolbook Uralic"/>
                <a:cs typeface="Schoolbook Uralic"/>
              </a:rPr>
              <a:t>car.</a:t>
            </a:r>
            <a:endParaRPr sz="2800">
              <a:latin typeface="Schoolbook Uralic"/>
              <a:cs typeface="Schoolbook Uralic"/>
            </a:endParaRPr>
          </a:p>
          <a:p>
            <a:pPr marL="285115" marR="363855" indent="-27305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10">
                <a:latin typeface="Schoolbook Uralic"/>
                <a:cs typeface="Schoolbook Uralic"/>
              </a:rPr>
              <a:t>Admin </a:t>
            </a:r>
            <a:r>
              <a:rPr dirty="0" sz="2800" spc="-5">
                <a:latin typeface="Schoolbook Uralic"/>
                <a:cs typeface="Schoolbook Uralic"/>
              </a:rPr>
              <a:t>can </a:t>
            </a:r>
            <a:r>
              <a:rPr dirty="0" sz="2800" spc="-10">
                <a:latin typeface="Schoolbook Uralic"/>
                <a:cs typeface="Schoolbook Uralic"/>
              </a:rPr>
              <a:t>manage </a:t>
            </a:r>
            <a:r>
              <a:rPr dirty="0" sz="2800" spc="-5">
                <a:latin typeface="Schoolbook Uralic"/>
                <a:cs typeface="Schoolbook Uralic"/>
              </a:rPr>
              <a:t>the bookings (confirm </a:t>
            </a:r>
            <a:r>
              <a:rPr dirty="0" sz="2800" spc="-10">
                <a:latin typeface="Schoolbook Uralic"/>
                <a:cs typeface="Schoolbook Uralic"/>
              </a:rPr>
              <a:t>and  </a:t>
            </a:r>
            <a:r>
              <a:rPr dirty="0" sz="2800" spc="-5">
                <a:latin typeface="Schoolbook Uralic"/>
                <a:cs typeface="Schoolbook Uralic"/>
              </a:rPr>
              <a:t>cancel </a:t>
            </a: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booking),testimonials , contact us  </a:t>
            </a:r>
            <a:r>
              <a:rPr dirty="0" sz="2800" spc="-10">
                <a:latin typeface="Schoolbook Uralic"/>
                <a:cs typeface="Schoolbook Uralic"/>
              </a:rPr>
              <a:t>query.</a:t>
            </a:r>
            <a:endParaRPr sz="2800">
              <a:latin typeface="Schoolbook Uralic"/>
              <a:cs typeface="Schoolbook Uralic"/>
            </a:endParaRPr>
          </a:p>
          <a:p>
            <a:pPr marL="285115" marR="509270" indent="-27305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5">
                <a:latin typeface="Schoolbook Uralic"/>
                <a:cs typeface="Schoolbook Uralic"/>
              </a:rPr>
              <a:t>admin can </a:t>
            </a:r>
            <a:r>
              <a:rPr dirty="0" sz="2800" spc="-10">
                <a:latin typeface="Schoolbook Uralic"/>
                <a:cs typeface="Schoolbook Uralic"/>
              </a:rPr>
              <a:t>view the </a:t>
            </a:r>
            <a:r>
              <a:rPr dirty="0" sz="2800" spc="-5">
                <a:latin typeface="Schoolbook Uralic"/>
                <a:cs typeface="Schoolbook Uralic"/>
              </a:rPr>
              <a:t>overview of </a:t>
            </a: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carrental  (Like total </a:t>
            </a:r>
            <a:r>
              <a:rPr dirty="0" sz="2800" spc="-10">
                <a:latin typeface="Schoolbook Uralic"/>
                <a:cs typeface="Schoolbook Uralic"/>
              </a:rPr>
              <a:t>vehicles, </a:t>
            </a:r>
            <a:r>
              <a:rPr dirty="0" sz="2800" spc="-5">
                <a:latin typeface="Schoolbook Uralic"/>
                <a:cs typeface="Schoolbook Uralic"/>
              </a:rPr>
              <a:t>total booking, </a:t>
            </a:r>
            <a:r>
              <a:rPr dirty="0" sz="2800" spc="-10">
                <a:latin typeface="Schoolbook Uralic"/>
                <a:cs typeface="Schoolbook Uralic"/>
              </a:rPr>
              <a:t>brands  </a:t>
            </a:r>
            <a:r>
              <a:rPr dirty="0" sz="2800" spc="-5">
                <a:latin typeface="Schoolbook Uralic"/>
                <a:cs typeface="Schoolbook Uralic"/>
              </a:rPr>
              <a:t>enquiry).</a:t>
            </a:r>
            <a:endParaRPr sz="2800">
              <a:latin typeface="Schoolbook Uralic"/>
              <a:cs typeface="Schoolbook Uralic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10">
                <a:latin typeface="Schoolbook Uralic"/>
                <a:cs typeface="Schoolbook Uralic"/>
              </a:rPr>
              <a:t>Admin </a:t>
            </a:r>
            <a:r>
              <a:rPr dirty="0" sz="2800" spc="-5">
                <a:latin typeface="Schoolbook Uralic"/>
                <a:cs typeface="Schoolbook Uralic"/>
              </a:rPr>
              <a:t>can create/edit/delete </a:t>
            </a:r>
            <a:r>
              <a:rPr dirty="0" sz="2800" spc="-10">
                <a:latin typeface="Schoolbook Uralic"/>
                <a:cs typeface="Schoolbook Uralic"/>
              </a:rPr>
              <a:t>vehicle</a:t>
            </a:r>
            <a:r>
              <a:rPr dirty="0" sz="2800" spc="50">
                <a:latin typeface="Schoolbook Uralic"/>
                <a:cs typeface="Schoolbook Uralic"/>
              </a:rPr>
              <a:t> </a:t>
            </a:r>
            <a:r>
              <a:rPr dirty="0" sz="2800" spc="-10">
                <a:latin typeface="Schoolbook Uralic"/>
                <a:cs typeface="Schoolbook Uralic"/>
              </a:rPr>
              <a:t>brands</a:t>
            </a:r>
            <a:endParaRPr sz="28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4255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Activity Diagram 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80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admin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39" y="434086"/>
            <a:ext cx="4232275" cy="22860"/>
          </a:xfrm>
          <a:custGeom>
            <a:avLst/>
            <a:gdLst/>
            <a:ahLst/>
            <a:cxnLst/>
            <a:rect l="l" t="t" r="r" b="b"/>
            <a:pathLst>
              <a:path w="4232275" h="22859">
                <a:moveTo>
                  <a:pt x="4232148" y="0"/>
                </a:moveTo>
                <a:lnTo>
                  <a:pt x="0" y="0"/>
                </a:lnTo>
                <a:lnTo>
                  <a:pt x="0" y="22860"/>
                </a:lnTo>
                <a:lnTo>
                  <a:pt x="4232148" y="22860"/>
                </a:lnTo>
                <a:lnTo>
                  <a:pt x="4232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1066800"/>
            <a:ext cx="6324600" cy="540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8447"/>
            <a:ext cx="24491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8395" algn="l"/>
              </a:tabLst>
            </a:pPr>
            <a:r>
              <a:rPr dirty="0" sz="2400" spc="-5">
                <a:solidFill>
                  <a:srgbClr val="000000"/>
                </a:solidFill>
              </a:rPr>
              <a:t>Admin	</a:t>
            </a:r>
            <a:r>
              <a:rPr dirty="0" sz="2400">
                <a:solidFill>
                  <a:srgbClr val="000000"/>
                </a:solidFill>
              </a:rPr>
              <a:t>Use</a:t>
            </a:r>
            <a:r>
              <a:rPr dirty="0" sz="2400" spc="-10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Case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85800" y="533400"/>
            <a:ext cx="7391400" cy="5951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219"/>
            <a:ext cx="5326380" cy="437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700" spc="5" b="1">
                <a:solidFill>
                  <a:srgbClr val="4E5B6E"/>
                </a:solidFill>
                <a:uFill>
                  <a:solidFill>
                    <a:srgbClr val="4E5B6E"/>
                  </a:solidFill>
                </a:uFill>
                <a:latin typeface="Schoolbook Uralic"/>
                <a:cs typeface="Schoolbook Uralic"/>
              </a:rPr>
              <a:t>S</a:t>
            </a:r>
            <a:r>
              <a:rPr dirty="0" u="heavy" sz="2150" spc="5" b="1">
                <a:solidFill>
                  <a:srgbClr val="4E5B6E"/>
                </a:solidFill>
                <a:uFill>
                  <a:solidFill>
                    <a:srgbClr val="4E5B6E"/>
                  </a:solidFill>
                </a:uFill>
                <a:latin typeface="Schoolbook Uralic"/>
                <a:cs typeface="Schoolbook Uralic"/>
              </a:rPr>
              <a:t>EQUENCE </a:t>
            </a:r>
            <a:r>
              <a:rPr dirty="0" u="heavy" sz="2700" spc="5" b="1">
                <a:solidFill>
                  <a:srgbClr val="4E5B6E"/>
                </a:solidFill>
                <a:uFill>
                  <a:solidFill>
                    <a:srgbClr val="4E5B6E"/>
                  </a:solidFill>
                </a:uFill>
                <a:latin typeface="Schoolbook Uralic"/>
                <a:cs typeface="Schoolbook Uralic"/>
              </a:rPr>
              <a:t>D</a:t>
            </a:r>
            <a:r>
              <a:rPr dirty="0" u="heavy" sz="2150" spc="5" b="1">
                <a:solidFill>
                  <a:srgbClr val="4E5B6E"/>
                </a:solidFill>
                <a:uFill>
                  <a:solidFill>
                    <a:srgbClr val="4E5B6E"/>
                  </a:solidFill>
                </a:uFill>
                <a:latin typeface="Schoolbook Uralic"/>
                <a:cs typeface="Schoolbook Uralic"/>
              </a:rPr>
              <a:t>IAGRAM FOR</a:t>
            </a:r>
            <a:r>
              <a:rPr dirty="0" u="heavy" sz="2150" spc="400" b="1">
                <a:solidFill>
                  <a:srgbClr val="4E5B6E"/>
                </a:solidFill>
                <a:uFill>
                  <a:solidFill>
                    <a:srgbClr val="4E5B6E"/>
                  </a:solidFill>
                </a:uFill>
                <a:latin typeface="Schoolbook Uralic"/>
                <a:cs typeface="Schoolbook Uralic"/>
              </a:rPr>
              <a:t> </a:t>
            </a:r>
            <a:r>
              <a:rPr dirty="0" u="heavy" sz="2150" spc="5" b="1">
                <a:solidFill>
                  <a:srgbClr val="4E5B6E"/>
                </a:solidFill>
                <a:uFill>
                  <a:solidFill>
                    <a:srgbClr val="4E5B6E"/>
                  </a:solidFill>
                </a:uFill>
                <a:latin typeface="Schoolbook Uralic"/>
                <a:cs typeface="Schoolbook Uralic"/>
              </a:rPr>
              <a:t>ADMIN</a:t>
            </a:r>
            <a:endParaRPr sz="215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066798"/>
            <a:ext cx="7772400" cy="579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2938"/>
            <a:ext cx="23380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4E5B6E"/>
                </a:solidFill>
              </a:rPr>
              <a:t>S</a:t>
            </a:r>
            <a:r>
              <a:rPr dirty="0" sz="2400" spc="-10">
                <a:solidFill>
                  <a:srgbClr val="4E5B6E"/>
                </a:solidFill>
              </a:rPr>
              <a:t>IGN </a:t>
            </a:r>
            <a:r>
              <a:rPr dirty="0" sz="2400" spc="-5">
                <a:solidFill>
                  <a:srgbClr val="4E5B6E"/>
                </a:solidFill>
              </a:rPr>
              <a:t>IN</a:t>
            </a:r>
            <a:r>
              <a:rPr dirty="0" sz="2400" spc="275">
                <a:solidFill>
                  <a:srgbClr val="4E5B6E"/>
                </a:solidFill>
              </a:rPr>
              <a:t> </a:t>
            </a:r>
            <a:r>
              <a:rPr dirty="0" sz="2400" spc="-5">
                <a:solidFill>
                  <a:srgbClr val="4E5B6E"/>
                </a:solidFill>
              </a:rPr>
              <a:t>PAGE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7200" y="1371600"/>
            <a:ext cx="78486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6055"/>
            <a:ext cx="36449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4000" spc="-5">
                <a:uFill>
                  <a:solidFill>
                    <a:srgbClr val="5F7791"/>
                  </a:solidFill>
                </a:uFill>
              </a:rPr>
              <a:t>USER</a:t>
            </a:r>
            <a:r>
              <a:rPr dirty="0" u="heavy" sz="4000" spc="-65">
                <a:uFill>
                  <a:solidFill>
                    <a:srgbClr val="5F7791"/>
                  </a:solidFill>
                </a:uFill>
              </a:rPr>
              <a:t> </a:t>
            </a:r>
            <a:r>
              <a:rPr dirty="0" u="heavy" sz="4000">
                <a:uFill>
                  <a:solidFill>
                    <a:srgbClr val="5F7791"/>
                  </a:solidFill>
                </a:uFill>
              </a:rPr>
              <a:t>M</a:t>
            </a:r>
            <a:r>
              <a:rPr dirty="0" u="heavy" sz="3200">
                <a:uFill>
                  <a:solidFill>
                    <a:srgbClr val="5F7791"/>
                  </a:solidFill>
                </a:uFill>
              </a:rPr>
              <a:t>ODULE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866902"/>
            <a:ext cx="8394065" cy="4598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5">
                <a:latin typeface="Schoolbook Uralic"/>
                <a:cs typeface="Schoolbook Uralic"/>
              </a:rPr>
              <a:t>It is a system design especially for large,  </a:t>
            </a:r>
            <a:r>
              <a:rPr dirty="0" sz="2800" spc="-10">
                <a:latin typeface="Schoolbook Uralic"/>
                <a:cs typeface="Schoolbook Uralic"/>
              </a:rPr>
              <a:t>premium and </a:t>
            </a:r>
            <a:r>
              <a:rPr dirty="0" sz="2800" spc="-5">
                <a:latin typeface="Schoolbook Uralic"/>
                <a:cs typeface="Schoolbook Uralic"/>
              </a:rPr>
              <a:t>small car rental </a:t>
            </a:r>
            <a:r>
              <a:rPr dirty="0" sz="2800" spc="-10">
                <a:latin typeface="Schoolbook Uralic"/>
                <a:cs typeface="Schoolbook Uralic"/>
              </a:rPr>
              <a:t>business. The </a:t>
            </a:r>
            <a:r>
              <a:rPr dirty="0" sz="2800" spc="-5">
                <a:latin typeface="Schoolbook Uralic"/>
                <a:cs typeface="Schoolbook Uralic"/>
              </a:rPr>
              <a:t>user  can view Available cars and user </a:t>
            </a:r>
            <a:r>
              <a:rPr dirty="0" sz="2800" spc="-10">
                <a:latin typeface="Schoolbook Uralic"/>
                <a:cs typeface="Schoolbook Uralic"/>
              </a:rPr>
              <a:t>can </a:t>
            </a:r>
            <a:r>
              <a:rPr dirty="0" sz="2800" spc="-5">
                <a:latin typeface="Schoolbook Uralic"/>
                <a:cs typeface="Schoolbook Uralic"/>
              </a:rPr>
              <a:t>book </a:t>
            </a:r>
            <a:r>
              <a:rPr dirty="0" sz="2800">
                <a:latin typeface="Schoolbook Uralic"/>
                <a:cs typeface="Schoolbook Uralic"/>
              </a:rPr>
              <a:t>for  </a:t>
            </a:r>
            <a:r>
              <a:rPr dirty="0" sz="2800" spc="-10">
                <a:latin typeface="Schoolbook Uralic"/>
                <a:cs typeface="Schoolbook Uralic"/>
              </a:rPr>
              <a:t>that</a:t>
            </a:r>
            <a:r>
              <a:rPr dirty="0" sz="2800" spc="-5">
                <a:latin typeface="Schoolbook Uralic"/>
                <a:cs typeface="Schoolbook Uralic"/>
              </a:rPr>
              <a:t> car.</a:t>
            </a:r>
            <a:endParaRPr sz="2800">
              <a:latin typeface="Schoolbook Uralic"/>
              <a:cs typeface="Schoolbook Uralic"/>
            </a:endParaRPr>
          </a:p>
          <a:p>
            <a:pPr marL="285115" marR="488315" indent="-27305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user can </a:t>
            </a:r>
            <a:r>
              <a:rPr dirty="0" sz="2800" spc="-10">
                <a:latin typeface="Schoolbook Uralic"/>
                <a:cs typeface="Schoolbook Uralic"/>
              </a:rPr>
              <a:t>view Available </a:t>
            </a:r>
            <a:r>
              <a:rPr dirty="0" sz="2800" spc="-5">
                <a:latin typeface="Schoolbook Uralic"/>
                <a:cs typeface="Schoolbook Uralic"/>
              </a:rPr>
              <a:t>cars </a:t>
            </a:r>
            <a:r>
              <a:rPr dirty="0" sz="2800" spc="-10">
                <a:latin typeface="Schoolbook Uralic"/>
                <a:cs typeface="Schoolbook Uralic"/>
              </a:rPr>
              <a:t>and </a:t>
            </a:r>
            <a:r>
              <a:rPr dirty="0" sz="2800" spc="-5">
                <a:latin typeface="Schoolbook Uralic"/>
                <a:cs typeface="Schoolbook Uralic"/>
              </a:rPr>
              <a:t>user can  book for </a:t>
            </a:r>
            <a:r>
              <a:rPr dirty="0" sz="2800" spc="-10">
                <a:latin typeface="Schoolbook Uralic"/>
                <a:cs typeface="Schoolbook Uralic"/>
              </a:rPr>
              <a:t>that </a:t>
            </a:r>
            <a:r>
              <a:rPr dirty="0" sz="2800" spc="-5">
                <a:latin typeface="Schoolbook Uralic"/>
                <a:cs typeface="Schoolbook Uralic"/>
              </a:rPr>
              <a:t>car.</a:t>
            </a:r>
            <a:endParaRPr sz="2800">
              <a:latin typeface="Schoolbook Uralic"/>
              <a:cs typeface="Schoolbook Uralic"/>
            </a:endParaRPr>
          </a:p>
          <a:p>
            <a:pPr marL="285115" marR="194945" indent="-27305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10">
                <a:latin typeface="Schoolbook Uralic"/>
                <a:cs typeface="Schoolbook Uralic"/>
              </a:rPr>
              <a:t>The Customer </a:t>
            </a:r>
            <a:r>
              <a:rPr dirty="0" sz="2800" spc="-5">
                <a:latin typeface="Schoolbook Uralic"/>
                <a:cs typeface="Schoolbook Uralic"/>
              </a:rPr>
              <a:t>can easily get </a:t>
            </a: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car whenever  </a:t>
            </a:r>
            <a:r>
              <a:rPr dirty="0" sz="2800" spc="-10">
                <a:latin typeface="Schoolbook Uralic"/>
                <a:cs typeface="Schoolbook Uralic"/>
              </a:rPr>
              <a:t>they </a:t>
            </a:r>
            <a:r>
              <a:rPr dirty="0" sz="2800" spc="-5">
                <a:latin typeface="Schoolbook Uralic"/>
                <a:cs typeface="Schoolbook Uralic"/>
              </a:rPr>
              <a:t>need to on the rent with use </a:t>
            </a:r>
            <a:r>
              <a:rPr dirty="0" sz="2800">
                <a:latin typeface="Schoolbook Uralic"/>
                <a:cs typeface="Schoolbook Uralic"/>
              </a:rPr>
              <a:t>of </a:t>
            </a:r>
            <a:r>
              <a:rPr dirty="0" sz="2800" spc="-5">
                <a:latin typeface="Schoolbook Uralic"/>
                <a:cs typeface="Schoolbook Uralic"/>
              </a:rPr>
              <a:t>this</a:t>
            </a:r>
            <a:r>
              <a:rPr dirty="0" sz="2800" spc="30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system.</a:t>
            </a:r>
            <a:endParaRPr sz="2800">
              <a:latin typeface="Schoolbook Uralic"/>
              <a:cs typeface="Schoolbook Uralic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user </a:t>
            </a:r>
            <a:r>
              <a:rPr dirty="0" sz="2800" spc="-10">
                <a:latin typeface="Schoolbook Uralic"/>
                <a:cs typeface="Schoolbook Uralic"/>
              </a:rPr>
              <a:t>will give the </a:t>
            </a:r>
            <a:r>
              <a:rPr dirty="0" sz="2800" spc="-5">
                <a:latin typeface="Schoolbook Uralic"/>
                <a:cs typeface="Schoolbook Uralic"/>
              </a:rPr>
              <a:t>feedback to </a:t>
            </a:r>
            <a:r>
              <a:rPr dirty="0" sz="2800" spc="-10">
                <a:latin typeface="Schoolbook Uralic"/>
                <a:cs typeface="Schoolbook Uralic"/>
              </a:rPr>
              <a:t>the</a:t>
            </a:r>
            <a:r>
              <a:rPr dirty="0" sz="2800" spc="75">
                <a:latin typeface="Schoolbook Uralic"/>
                <a:cs typeface="Schoolbook Uralic"/>
              </a:rPr>
              <a:t> </a:t>
            </a:r>
            <a:r>
              <a:rPr dirty="0" sz="2800" spc="-10">
                <a:latin typeface="Schoolbook Uralic"/>
                <a:cs typeface="Schoolbook Uralic"/>
              </a:rPr>
              <a:t>admin.</a:t>
            </a:r>
            <a:endParaRPr sz="2800">
              <a:latin typeface="Schoolbook Uralic"/>
              <a:cs typeface="Schoolbook Uralic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inquiry can easily do by</a:t>
            </a:r>
            <a:r>
              <a:rPr dirty="0" sz="2800" spc="45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user.</a:t>
            </a:r>
            <a:endParaRPr sz="28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219200"/>
            <a:ext cx="6705600" cy="5254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9382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Activity Diagram 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80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00"/>
                </a:solidFill>
                <a:latin typeface="Times New Roman"/>
                <a:cs typeface="Times New Roman"/>
              </a:rPr>
              <a:t>user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39" y="434086"/>
            <a:ext cx="3914140" cy="22860"/>
          </a:xfrm>
          <a:custGeom>
            <a:avLst/>
            <a:gdLst/>
            <a:ahLst/>
            <a:cxnLst/>
            <a:rect l="l" t="t" r="r" b="b"/>
            <a:pathLst>
              <a:path w="3914140" h="22859">
                <a:moveTo>
                  <a:pt x="3913632" y="0"/>
                </a:moveTo>
                <a:lnTo>
                  <a:pt x="0" y="0"/>
                </a:lnTo>
                <a:lnTo>
                  <a:pt x="0" y="22860"/>
                </a:lnTo>
                <a:lnTo>
                  <a:pt x="3913632" y="22860"/>
                </a:lnTo>
                <a:lnTo>
                  <a:pt x="3913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6530"/>
            <a:ext cx="38271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User Use</a:t>
            </a:r>
            <a:r>
              <a:rPr dirty="0" spc="-75"/>
              <a:t> </a:t>
            </a:r>
            <a:r>
              <a:rPr dirty="0" spc="-5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838200"/>
            <a:ext cx="731520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7515"/>
            <a:ext cx="57416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000" b="1">
                <a:solidFill>
                  <a:srgbClr val="4E5B6E"/>
                </a:solidFill>
                <a:uFill>
                  <a:solidFill>
                    <a:srgbClr val="4E5B6E"/>
                  </a:solidFill>
                </a:uFill>
                <a:latin typeface="Schoolbook Uralic"/>
                <a:cs typeface="Schoolbook Uralic"/>
              </a:rPr>
              <a:t>S</a:t>
            </a:r>
            <a:r>
              <a:rPr dirty="0" u="heavy" sz="2400" b="1">
                <a:solidFill>
                  <a:srgbClr val="4E5B6E"/>
                </a:solidFill>
                <a:uFill>
                  <a:solidFill>
                    <a:srgbClr val="4E5B6E"/>
                  </a:solidFill>
                </a:uFill>
                <a:latin typeface="Schoolbook Uralic"/>
                <a:cs typeface="Schoolbook Uralic"/>
              </a:rPr>
              <a:t>EQUENCE </a:t>
            </a:r>
            <a:r>
              <a:rPr dirty="0" u="heavy" sz="3000" spc="-5" b="1">
                <a:solidFill>
                  <a:srgbClr val="4E5B6E"/>
                </a:solidFill>
                <a:uFill>
                  <a:solidFill>
                    <a:srgbClr val="4E5B6E"/>
                  </a:solidFill>
                </a:uFill>
                <a:latin typeface="Schoolbook Uralic"/>
                <a:cs typeface="Schoolbook Uralic"/>
              </a:rPr>
              <a:t>D</a:t>
            </a:r>
            <a:r>
              <a:rPr dirty="0" u="heavy" sz="2400" spc="-5" b="1">
                <a:solidFill>
                  <a:srgbClr val="4E5B6E"/>
                </a:solidFill>
                <a:uFill>
                  <a:solidFill>
                    <a:srgbClr val="4E5B6E"/>
                  </a:solidFill>
                </a:uFill>
                <a:latin typeface="Schoolbook Uralic"/>
                <a:cs typeface="Schoolbook Uralic"/>
              </a:rPr>
              <a:t>IAGRAM FOR</a:t>
            </a:r>
            <a:r>
              <a:rPr dirty="0" u="heavy" sz="2400" spc="459" b="1">
                <a:solidFill>
                  <a:srgbClr val="4E5B6E"/>
                </a:solidFill>
                <a:uFill>
                  <a:solidFill>
                    <a:srgbClr val="4E5B6E"/>
                  </a:solidFill>
                </a:uFill>
                <a:latin typeface="Schoolbook Uralic"/>
                <a:cs typeface="Schoolbook Uralic"/>
              </a:rPr>
              <a:t> </a:t>
            </a:r>
            <a:r>
              <a:rPr dirty="0" u="heavy" sz="3000" spc="-5" b="1">
                <a:solidFill>
                  <a:srgbClr val="4E5B6E"/>
                </a:solidFill>
                <a:uFill>
                  <a:solidFill>
                    <a:srgbClr val="4E5B6E"/>
                  </a:solidFill>
                </a:uFill>
                <a:latin typeface="Schoolbook Uralic"/>
                <a:cs typeface="Schoolbook Uralic"/>
              </a:rPr>
              <a:t>U</a:t>
            </a:r>
            <a:r>
              <a:rPr dirty="0" u="heavy" sz="2400" spc="-5" b="1">
                <a:solidFill>
                  <a:srgbClr val="4E5B6E"/>
                </a:solidFill>
                <a:uFill>
                  <a:solidFill>
                    <a:srgbClr val="4E5B6E"/>
                  </a:solidFill>
                </a:uFill>
                <a:latin typeface="Schoolbook Uralic"/>
                <a:cs typeface="Schoolbook Uralic"/>
              </a:rPr>
              <a:t>SER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142998"/>
            <a:ext cx="7315200" cy="5714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6179"/>
            <a:ext cx="217995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4E5B6E"/>
                </a:solidFill>
              </a:rPr>
              <a:t>U</a:t>
            </a:r>
            <a:r>
              <a:rPr dirty="0" sz="2400">
                <a:solidFill>
                  <a:srgbClr val="4E5B6E"/>
                </a:solidFill>
              </a:rPr>
              <a:t>SER</a:t>
            </a:r>
            <a:r>
              <a:rPr dirty="0" sz="2400" spc="105">
                <a:solidFill>
                  <a:srgbClr val="4E5B6E"/>
                </a:solidFill>
              </a:rPr>
              <a:t> </a:t>
            </a:r>
            <a:r>
              <a:rPr dirty="0" sz="3000">
                <a:solidFill>
                  <a:srgbClr val="4E5B6E"/>
                </a:solidFill>
              </a:rPr>
              <a:t>L</a:t>
            </a:r>
            <a:r>
              <a:rPr dirty="0" sz="2400">
                <a:solidFill>
                  <a:srgbClr val="4E5B6E"/>
                </a:solidFill>
              </a:rPr>
              <a:t>OGIN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1000" y="1524000"/>
            <a:ext cx="83058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89534"/>
            <a:ext cx="21488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Contents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1439" y="1159763"/>
            <a:ext cx="2124710" cy="26034"/>
          </a:xfrm>
          <a:custGeom>
            <a:avLst/>
            <a:gdLst/>
            <a:ahLst/>
            <a:cxnLst/>
            <a:rect l="l" t="t" r="r" b="b"/>
            <a:pathLst>
              <a:path w="2124710" h="26034">
                <a:moveTo>
                  <a:pt x="2124456" y="0"/>
                </a:moveTo>
                <a:lnTo>
                  <a:pt x="0" y="0"/>
                </a:lnTo>
                <a:lnTo>
                  <a:pt x="0" y="25908"/>
                </a:lnTo>
                <a:lnTo>
                  <a:pt x="2124456" y="25908"/>
                </a:lnTo>
                <a:lnTo>
                  <a:pt x="2124456" y="0"/>
                </a:lnTo>
                <a:close/>
              </a:path>
            </a:pathLst>
          </a:custGeom>
          <a:solidFill>
            <a:srgbClr val="5F77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65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Introduction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Existing</a:t>
            </a:r>
            <a:r>
              <a:rPr dirty="0" spc="-105"/>
              <a:t> </a:t>
            </a:r>
            <a:r>
              <a:rPr dirty="0" spc="-5"/>
              <a:t>System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Proposed</a:t>
            </a:r>
            <a:r>
              <a:rPr dirty="0" spc="-120"/>
              <a:t> </a:t>
            </a:r>
            <a:r>
              <a:rPr dirty="0"/>
              <a:t>System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/>
              <a:t>Hardware</a:t>
            </a:r>
            <a:r>
              <a:rPr dirty="0" spc="-190"/>
              <a:t> </a:t>
            </a:r>
            <a:r>
              <a:rPr dirty="0"/>
              <a:t>Specifications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/>
              <a:t>Software</a:t>
            </a:r>
            <a:r>
              <a:rPr dirty="0" spc="-145"/>
              <a:t> </a:t>
            </a:r>
            <a:r>
              <a:rPr dirty="0"/>
              <a:t>Specifications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System Flow</a:t>
            </a:r>
            <a:r>
              <a:rPr dirty="0" spc="-100"/>
              <a:t> </a:t>
            </a:r>
            <a:r>
              <a:rPr dirty="0" spc="-5"/>
              <a:t>Chart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16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/>
              <a:t>Modules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16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/>
              <a:t>Database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Future</a:t>
            </a:r>
            <a:r>
              <a:rPr dirty="0" spc="-100"/>
              <a:t> </a:t>
            </a:r>
            <a:r>
              <a:rPr dirty="0" spc="-10"/>
              <a:t>Improvement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7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conclusion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2938"/>
            <a:ext cx="1431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4E5B6E"/>
                </a:solidFill>
              </a:rPr>
              <a:t>S</a:t>
            </a:r>
            <a:r>
              <a:rPr dirty="0" sz="2400" spc="-10">
                <a:solidFill>
                  <a:srgbClr val="4E5B6E"/>
                </a:solidFill>
              </a:rPr>
              <a:t>IGN</a:t>
            </a:r>
            <a:r>
              <a:rPr dirty="0" sz="2400" spc="85">
                <a:solidFill>
                  <a:srgbClr val="4E5B6E"/>
                </a:solidFill>
              </a:rPr>
              <a:t> </a:t>
            </a:r>
            <a:r>
              <a:rPr dirty="0" sz="2400">
                <a:solidFill>
                  <a:srgbClr val="4E5B6E"/>
                </a:solidFill>
              </a:rPr>
              <a:t>UP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7200" y="1143000"/>
            <a:ext cx="7772400" cy="5154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75"/>
              <a:t> </a:t>
            </a:r>
            <a:r>
              <a:rPr dirty="0" spc="-5"/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1662"/>
            <a:ext cx="7653020" cy="57721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Schoolbook Uralic"/>
                <a:cs typeface="Schoolbook Uralic"/>
              </a:rPr>
              <a:t>MySql </a:t>
            </a:r>
            <a:r>
              <a:rPr dirty="0" sz="2400" spc="-5">
                <a:latin typeface="Schoolbook Uralic"/>
                <a:cs typeface="Schoolbook Uralic"/>
              </a:rPr>
              <a:t>Server </a:t>
            </a:r>
            <a:r>
              <a:rPr dirty="0" sz="2400">
                <a:latin typeface="Schoolbook Uralic"/>
                <a:cs typeface="Schoolbook Uralic"/>
              </a:rPr>
              <a:t>used </a:t>
            </a:r>
            <a:r>
              <a:rPr dirty="0" sz="2400" spc="-5">
                <a:latin typeface="Schoolbook Uralic"/>
                <a:cs typeface="Schoolbook Uralic"/>
              </a:rPr>
              <a:t>for</a:t>
            </a:r>
            <a:r>
              <a:rPr dirty="0" sz="2400" spc="-150">
                <a:latin typeface="Schoolbook Uralic"/>
                <a:cs typeface="Schoolbook Uralic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database</a:t>
            </a:r>
            <a:endParaRPr sz="2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latin typeface="Schoolbook Uralic"/>
                <a:cs typeface="Schoolbook Uralic"/>
              </a:rPr>
              <a:t>By </a:t>
            </a:r>
            <a:r>
              <a:rPr dirty="0" sz="2400">
                <a:latin typeface="Schoolbook Uralic"/>
                <a:cs typeface="Schoolbook Uralic"/>
              </a:rPr>
              <a:t>using </a:t>
            </a:r>
            <a:r>
              <a:rPr dirty="0" sz="2400" spc="-5">
                <a:latin typeface="Schoolbook Uralic"/>
                <a:cs typeface="Schoolbook Uralic"/>
              </a:rPr>
              <a:t>this we </a:t>
            </a:r>
            <a:r>
              <a:rPr dirty="0" sz="2400">
                <a:latin typeface="Schoolbook Uralic"/>
                <a:cs typeface="Schoolbook Uralic"/>
              </a:rPr>
              <a:t>can create </a:t>
            </a:r>
            <a:r>
              <a:rPr dirty="0" sz="2400" spc="-5">
                <a:latin typeface="Schoolbook Uralic"/>
                <a:cs typeface="Schoolbook Uralic"/>
              </a:rPr>
              <a:t>the tables with the</a:t>
            </a:r>
            <a:r>
              <a:rPr dirty="0" sz="2400" spc="-110">
                <a:latin typeface="Schoolbook Uralic"/>
                <a:cs typeface="Schoolbook Uralic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details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65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booking</a:t>
            </a:r>
            <a:endParaRPr sz="2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65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Schoolbook Uralic"/>
                <a:cs typeface="Schoolbook Uralic"/>
              </a:rPr>
              <a:t>brand_name</a:t>
            </a:r>
            <a:endParaRPr sz="2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65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Schoolbook Uralic"/>
                <a:cs typeface="Schoolbook Uralic"/>
              </a:rPr>
              <a:t>contact_us</a:t>
            </a:r>
            <a:endParaRPr sz="2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65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Schoolbook Uralic"/>
                <a:cs typeface="Schoolbook Uralic"/>
              </a:rPr>
              <a:t>contact_us_query</a:t>
            </a:r>
            <a:endParaRPr sz="2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65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pages</a:t>
            </a:r>
            <a:endParaRPr sz="2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65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Schoolbook Uralic"/>
                <a:cs typeface="Schoolbook Uralic"/>
              </a:rPr>
              <a:t>subscriber</a:t>
            </a:r>
            <a:endParaRPr sz="2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7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testimonial</a:t>
            </a:r>
            <a:endParaRPr sz="2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65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user</a:t>
            </a:r>
            <a:endParaRPr sz="2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65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user_role</a:t>
            </a:r>
            <a:endParaRPr sz="2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-65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vehicle_details</a:t>
            </a:r>
            <a:endParaRPr sz="2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52729"/>
            <a:ext cx="31286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4800" spc="-10">
                <a:uFill>
                  <a:solidFill>
                    <a:srgbClr val="5F7791"/>
                  </a:solidFill>
                </a:uFill>
              </a:rPr>
              <a:t>Conclusion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31140" y="1567637"/>
            <a:ext cx="8658860" cy="4019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122555" indent="-273050">
              <a:lnSpc>
                <a:spcPct val="100000"/>
              </a:lnSpc>
              <a:spcBef>
                <a:spcPts val="95"/>
              </a:spcBef>
            </a:pPr>
            <a:r>
              <a:rPr dirty="0" sz="1950" spc="5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950" spc="5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Car Rental Services is a </a:t>
            </a:r>
            <a:r>
              <a:rPr dirty="0" sz="2800">
                <a:latin typeface="Schoolbook Uralic"/>
                <a:cs typeface="Schoolbook Uralic"/>
              </a:rPr>
              <a:t>Web </a:t>
            </a:r>
            <a:r>
              <a:rPr dirty="0" sz="2800" spc="-10">
                <a:latin typeface="Schoolbook Uralic"/>
                <a:cs typeface="Schoolbook Uralic"/>
              </a:rPr>
              <a:t>application </a:t>
            </a:r>
            <a:r>
              <a:rPr dirty="0" sz="2800" spc="-5">
                <a:latin typeface="Schoolbook Uralic"/>
                <a:cs typeface="Schoolbook Uralic"/>
              </a:rPr>
              <a:t>and it is  restricted </a:t>
            </a:r>
            <a:r>
              <a:rPr dirty="0" sz="2800">
                <a:latin typeface="Schoolbook Uralic"/>
                <a:cs typeface="Schoolbook Uralic"/>
              </a:rPr>
              <a:t>to </a:t>
            </a:r>
            <a:r>
              <a:rPr dirty="0" sz="2800" spc="-5">
                <a:latin typeface="Schoolbook Uralic"/>
                <a:cs typeface="Schoolbook Uralic"/>
              </a:rPr>
              <a:t>only limited </a:t>
            </a:r>
            <a:r>
              <a:rPr dirty="0" sz="2800" spc="-10">
                <a:latin typeface="Schoolbook Uralic"/>
                <a:cs typeface="Schoolbook Uralic"/>
              </a:rPr>
              <a:t>type </a:t>
            </a:r>
            <a:r>
              <a:rPr dirty="0" sz="2800">
                <a:latin typeface="Schoolbook Uralic"/>
                <a:cs typeface="Schoolbook Uralic"/>
              </a:rPr>
              <a:t>of</a:t>
            </a:r>
            <a:r>
              <a:rPr dirty="0" sz="2800" spc="25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users.</a:t>
            </a:r>
            <a:endParaRPr sz="2800">
              <a:latin typeface="Schoolbook Uralic"/>
              <a:cs typeface="Schoolbook Uralic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</a:pPr>
            <a:r>
              <a:rPr dirty="0" sz="1950" spc="5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950" spc="5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It is a system design especially for large, </a:t>
            </a:r>
            <a:r>
              <a:rPr dirty="0" sz="2800" spc="-10">
                <a:latin typeface="Schoolbook Uralic"/>
                <a:cs typeface="Schoolbook Uralic"/>
              </a:rPr>
              <a:t>premium  and </a:t>
            </a:r>
            <a:r>
              <a:rPr dirty="0" sz="2800" spc="-5">
                <a:latin typeface="Schoolbook Uralic"/>
                <a:cs typeface="Schoolbook Uralic"/>
              </a:rPr>
              <a:t>small car rental </a:t>
            </a:r>
            <a:r>
              <a:rPr dirty="0" sz="2800" spc="-10">
                <a:latin typeface="Schoolbook Uralic"/>
                <a:cs typeface="Schoolbook Uralic"/>
              </a:rPr>
              <a:t>business. The </a:t>
            </a:r>
            <a:r>
              <a:rPr dirty="0" sz="2800" spc="-5">
                <a:latin typeface="Schoolbook Uralic"/>
                <a:cs typeface="Schoolbook Uralic"/>
              </a:rPr>
              <a:t>car rental  system </a:t>
            </a:r>
            <a:r>
              <a:rPr dirty="0" sz="2800" spc="-10">
                <a:latin typeface="Schoolbook Uralic"/>
                <a:cs typeface="Schoolbook Uralic"/>
              </a:rPr>
              <a:t>provides </a:t>
            </a:r>
            <a:r>
              <a:rPr dirty="0" sz="2800" spc="-5">
                <a:latin typeface="Schoolbook Uralic"/>
                <a:cs typeface="Schoolbook Uralic"/>
              </a:rPr>
              <a:t>complete </a:t>
            </a:r>
            <a:r>
              <a:rPr dirty="0" sz="2800" spc="-10">
                <a:latin typeface="Schoolbook Uralic"/>
                <a:cs typeface="Schoolbook Uralic"/>
              </a:rPr>
              <a:t>functionality </a:t>
            </a:r>
            <a:r>
              <a:rPr dirty="0" sz="2800" spc="-5">
                <a:latin typeface="Schoolbook Uralic"/>
                <a:cs typeface="Schoolbook Uralic"/>
              </a:rPr>
              <a:t>of listing  </a:t>
            </a:r>
            <a:r>
              <a:rPr dirty="0" sz="2800" spc="-10">
                <a:latin typeface="Schoolbook Uralic"/>
                <a:cs typeface="Schoolbook Uralic"/>
              </a:rPr>
              <a:t>and </a:t>
            </a:r>
            <a:r>
              <a:rPr dirty="0" sz="2800" spc="-5">
                <a:latin typeface="Schoolbook Uralic"/>
                <a:cs typeface="Schoolbook Uralic"/>
              </a:rPr>
              <a:t>booking car. </a:t>
            </a:r>
            <a:r>
              <a:rPr dirty="0" sz="2800">
                <a:latin typeface="Schoolbook Uralic"/>
                <a:cs typeface="Schoolbook Uralic"/>
              </a:rPr>
              <a:t>In </a:t>
            </a:r>
            <a:r>
              <a:rPr dirty="0" sz="2800" spc="-10">
                <a:latin typeface="Schoolbook Uralic"/>
                <a:cs typeface="Schoolbook Uralic"/>
              </a:rPr>
              <a:t>this </a:t>
            </a:r>
            <a:r>
              <a:rPr dirty="0" sz="2800" spc="-5">
                <a:latin typeface="Schoolbook Uralic"/>
                <a:cs typeface="Schoolbook Uralic"/>
              </a:rPr>
              <a:t>system, Tourism </a:t>
            </a:r>
            <a:r>
              <a:rPr dirty="0" sz="2800" spc="-10">
                <a:latin typeface="Schoolbook Uralic"/>
                <a:cs typeface="Schoolbook Uralic"/>
              </a:rPr>
              <a:t>and  Travelling facilities also</a:t>
            </a:r>
            <a:r>
              <a:rPr dirty="0" sz="2800" spc="114">
                <a:latin typeface="Schoolbook Uralic"/>
                <a:cs typeface="Schoolbook Uralic"/>
              </a:rPr>
              <a:t> </a:t>
            </a:r>
            <a:r>
              <a:rPr dirty="0" sz="2800" spc="-10">
                <a:latin typeface="Schoolbook Uralic"/>
                <a:cs typeface="Schoolbook Uralic"/>
              </a:rPr>
              <a:t>provide.</a:t>
            </a:r>
            <a:endParaRPr sz="2800">
              <a:latin typeface="Schoolbook Uralic"/>
              <a:cs typeface="Schoolbook Uralic"/>
            </a:endParaRPr>
          </a:p>
          <a:p>
            <a:pPr marL="285115" marR="701040" indent="-273050">
              <a:lnSpc>
                <a:spcPct val="100000"/>
              </a:lnSpc>
              <a:spcBef>
                <a:spcPts val="600"/>
              </a:spcBef>
              <a:tabLst>
                <a:tab pos="3300095" algn="l"/>
              </a:tabLst>
            </a:pPr>
            <a:r>
              <a:rPr dirty="0" sz="1950" spc="1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 spc="10">
                <a:latin typeface="Schoolbook Uralic"/>
                <a:cs typeface="Schoolbook Uralic"/>
              </a:rPr>
              <a:t>Here</a:t>
            </a:r>
            <a:r>
              <a:rPr dirty="0" sz="2800" spc="5">
                <a:latin typeface="Schoolbook Uralic"/>
                <a:cs typeface="Schoolbook Uralic"/>
              </a:rPr>
              <a:t> </a:t>
            </a:r>
            <a:r>
              <a:rPr dirty="0" sz="2800" spc="-10">
                <a:latin typeface="Schoolbook Uralic"/>
                <a:cs typeface="Schoolbook Uralic"/>
              </a:rPr>
              <a:t>The</a:t>
            </a:r>
            <a:r>
              <a:rPr dirty="0" sz="2800" spc="10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Details	of admin and users, </a:t>
            </a:r>
            <a:r>
              <a:rPr dirty="0" sz="2800" spc="-10">
                <a:latin typeface="Schoolbook Uralic"/>
                <a:cs typeface="Schoolbook Uralic"/>
              </a:rPr>
              <a:t>cars are  maintained.</a:t>
            </a:r>
            <a:endParaRPr sz="28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02665"/>
            <a:ext cx="8273415" cy="2183130"/>
          </a:xfrm>
          <a:prstGeom prst="rect"/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/>
              <a:t>Future</a:t>
            </a:r>
            <a:r>
              <a:rPr dirty="0" spc="-25"/>
              <a:t> </a:t>
            </a:r>
            <a:r>
              <a:rPr dirty="0" spc="-5"/>
              <a:t>Improvement</a:t>
            </a:r>
          </a:p>
          <a:p>
            <a:pPr marL="285115" marR="5080" indent="1104900">
              <a:lnSpc>
                <a:spcPct val="100000"/>
              </a:lnSpc>
              <a:spcBef>
                <a:spcPts val="630"/>
              </a:spcBef>
            </a:pPr>
            <a:r>
              <a:rPr dirty="0" sz="2800" spc="-5">
                <a:solidFill>
                  <a:srgbClr val="4E5B6E"/>
                </a:solidFill>
              </a:rPr>
              <a:t>In future our application overcome </a:t>
            </a:r>
            <a:r>
              <a:rPr dirty="0" sz="2800" spc="-10">
                <a:solidFill>
                  <a:srgbClr val="4E5B6E"/>
                </a:solidFill>
              </a:rPr>
              <a:t>the  </a:t>
            </a:r>
            <a:r>
              <a:rPr dirty="0" sz="2800" spc="-5">
                <a:solidFill>
                  <a:srgbClr val="4E5B6E"/>
                </a:solidFill>
              </a:rPr>
              <a:t>flaws if </a:t>
            </a:r>
            <a:r>
              <a:rPr dirty="0" sz="2800" spc="-10">
                <a:solidFill>
                  <a:srgbClr val="4E5B6E"/>
                </a:solidFill>
              </a:rPr>
              <a:t>occurred and </a:t>
            </a:r>
            <a:r>
              <a:rPr dirty="0" sz="2800" spc="-5">
                <a:solidFill>
                  <a:srgbClr val="4E5B6E"/>
                </a:solidFill>
              </a:rPr>
              <a:t>attain new features offered  to users for </a:t>
            </a:r>
            <a:r>
              <a:rPr dirty="0" sz="2800" spc="-10">
                <a:solidFill>
                  <a:srgbClr val="4E5B6E"/>
                </a:solidFill>
              </a:rPr>
              <a:t>the </a:t>
            </a:r>
            <a:r>
              <a:rPr dirty="0" sz="2800" spc="-5">
                <a:solidFill>
                  <a:srgbClr val="4E5B6E"/>
                </a:solidFill>
              </a:rPr>
              <a:t>flexible </a:t>
            </a:r>
            <a:r>
              <a:rPr dirty="0" sz="2800" spc="-10">
                <a:solidFill>
                  <a:srgbClr val="4E5B6E"/>
                </a:solidFill>
              </a:rPr>
              <a:t>and </a:t>
            </a:r>
            <a:r>
              <a:rPr dirty="0" sz="2800" spc="-5">
                <a:solidFill>
                  <a:srgbClr val="4E5B6E"/>
                </a:solidFill>
              </a:rPr>
              <a:t>easy</a:t>
            </a:r>
            <a:r>
              <a:rPr dirty="0" sz="2800" spc="80">
                <a:solidFill>
                  <a:srgbClr val="4E5B6E"/>
                </a:solidFill>
              </a:rPr>
              <a:t> </a:t>
            </a:r>
            <a:r>
              <a:rPr dirty="0" sz="2800" spc="-5">
                <a:solidFill>
                  <a:srgbClr val="4E5B6E"/>
                </a:solidFill>
              </a:rPr>
              <a:t>transportation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2939923"/>
            <a:ext cx="835088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4E5B6E"/>
                </a:solidFill>
                <a:latin typeface="Schoolbook Uralic"/>
                <a:cs typeface="Schoolbook Uralic"/>
              </a:rPr>
              <a:t>Following </a:t>
            </a:r>
            <a:r>
              <a:rPr dirty="0" sz="2800" spc="-10">
                <a:solidFill>
                  <a:srgbClr val="4E5B6E"/>
                </a:solidFill>
                <a:latin typeface="Schoolbook Uralic"/>
                <a:cs typeface="Schoolbook Uralic"/>
              </a:rPr>
              <a:t>are the </a:t>
            </a:r>
            <a:r>
              <a:rPr dirty="0" sz="2800" spc="-5">
                <a:solidFill>
                  <a:srgbClr val="4E5B6E"/>
                </a:solidFill>
                <a:latin typeface="Schoolbook Uralic"/>
                <a:cs typeface="Schoolbook Uralic"/>
              </a:rPr>
              <a:t>enhancements to </a:t>
            </a:r>
            <a:r>
              <a:rPr dirty="0" sz="2800" spc="-10">
                <a:solidFill>
                  <a:srgbClr val="4E5B6E"/>
                </a:solidFill>
                <a:latin typeface="Schoolbook Uralic"/>
                <a:cs typeface="Schoolbook Uralic"/>
              </a:rPr>
              <a:t>the</a:t>
            </a:r>
            <a:r>
              <a:rPr dirty="0" sz="2800" spc="55">
                <a:solidFill>
                  <a:srgbClr val="4E5B6E"/>
                </a:solidFill>
                <a:latin typeface="Schoolbook Uralic"/>
                <a:cs typeface="Schoolbook Uralic"/>
              </a:rPr>
              <a:t> </a:t>
            </a:r>
            <a:r>
              <a:rPr dirty="0" sz="2800" spc="-5">
                <a:solidFill>
                  <a:srgbClr val="4E5B6E"/>
                </a:solidFill>
                <a:latin typeface="Schoolbook Uralic"/>
                <a:cs typeface="Schoolbook Uralic"/>
              </a:rPr>
              <a:t>application</a:t>
            </a:r>
            <a:endParaRPr sz="28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</a:pPr>
            <a:r>
              <a:rPr dirty="0" sz="1950" spc="1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 spc="10">
                <a:solidFill>
                  <a:srgbClr val="4E5B6E"/>
                </a:solidFill>
                <a:latin typeface="Schoolbook Uralic"/>
                <a:cs typeface="Schoolbook Uralic"/>
              </a:rPr>
              <a:t>Add </a:t>
            </a:r>
            <a:r>
              <a:rPr dirty="0" sz="2800" spc="-5">
                <a:solidFill>
                  <a:srgbClr val="4E5B6E"/>
                </a:solidFill>
                <a:latin typeface="Schoolbook Uralic"/>
                <a:cs typeface="Schoolbook Uralic"/>
              </a:rPr>
              <a:t>new car is representing </a:t>
            </a:r>
            <a:r>
              <a:rPr dirty="0" sz="2800" spc="-10">
                <a:solidFill>
                  <a:srgbClr val="4E5B6E"/>
                </a:solidFill>
                <a:latin typeface="Schoolbook Uralic"/>
                <a:cs typeface="Schoolbook Uralic"/>
              </a:rPr>
              <a:t>the car</a:t>
            </a:r>
            <a:r>
              <a:rPr dirty="0" sz="2800" spc="30">
                <a:solidFill>
                  <a:srgbClr val="4E5B6E"/>
                </a:solidFill>
                <a:latin typeface="Schoolbook Uralic"/>
                <a:cs typeface="Schoolbook Uralic"/>
              </a:rPr>
              <a:t> </a:t>
            </a:r>
            <a:r>
              <a:rPr dirty="0" sz="2800" spc="-5">
                <a:solidFill>
                  <a:srgbClr val="4E5B6E"/>
                </a:solidFill>
                <a:latin typeface="Schoolbook Uralic"/>
                <a:cs typeface="Schoolbook Uralic"/>
              </a:rPr>
              <a:t>list.</a:t>
            </a:r>
            <a:endParaRPr sz="28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950" spc="1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 spc="10">
                <a:solidFill>
                  <a:srgbClr val="4E5B6E"/>
                </a:solidFill>
                <a:latin typeface="Schoolbook Uralic"/>
                <a:cs typeface="Schoolbook Uralic"/>
              </a:rPr>
              <a:t>Add </a:t>
            </a:r>
            <a:r>
              <a:rPr dirty="0" sz="2800" spc="-10">
                <a:solidFill>
                  <a:srgbClr val="4E5B6E"/>
                </a:solidFill>
                <a:latin typeface="Schoolbook Uralic"/>
                <a:cs typeface="Schoolbook Uralic"/>
              </a:rPr>
              <a:t>the current </a:t>
            </a:r>
            <a:r>
              <a:rPr dirty="0" sz="2800" spc="-5">
                <a:solidFill>
                  <a:srgbClr val="4E5B6E"/>
                </a:solidFill>
                <a:latin typeface="Schoolbook Uralic"/>
                <a:cs typeface="Schoolbook Uralic"/>
              </a:rPr>
              <a:t>project for booking</a:t>
            </a:r>
            <a:r>
              <a:rPr dirty="0" sz="2800" spc="5">
                <a:solidFill>
                  <a:srgbClr val="4E5B6E"/>
                </a:solidFill>
                <a:latin typeface="Schoolbook Uralic"/>
                <a:cs typeface="Schoolbook Uralic"/>
              </a:rPr>
              <a:t> </a:t>
            </a:r>
            <a:r>
              <a:rPr dirty="0" sz="2800" spc="-5">
                <a:solidFill>
                  <a:srgbClr val="4E5B6E"/>
                </a:solidFill>
                <a:latin typeface="Schoolbook Uralic"/>
                <a:cs typeface="Schoolbook Uralic"/>
              </a:rPr>
              <a:t>easy.</a:t>
            </a:r>
            <a:endParaRPr sz="28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950" spc="5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950" spc="5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E5B6E"/>
                </a:solidFill>
                <a:latin typeface="Schoolbook Uralic"/>
                <a:cs typeface="Schoolbook Uralic"/>
              </a:rPr>
              <a:t>Provide good user</a:t>
            </a:r>
            <a:r>
              <a:rPr dirty="0" sz="2800" spc="-150">
                <a:solidFill>
                  <a:srgbClr val="4E5B6E"/>
                </a:solidFill>
                <a:latin typeface="Schoolbook Uralic"/>
                <a:cs typeface="Schoolbook Uralic"/>
              </a:rPr>
              <a:t> </a:t>
            </a:r>
            <a:r>
              <a:rPr dirty="0" sz="2800" spc="-5">
                <a:solidFill>
                  <a:srgbClr val="4E5B6E"/>
                </a:solidFill>
                <a:latin typeface="Schoolbook Uralic"/>
                <a:cs typeface="Schoolbook Uralic"/>
              </a:rPr>
              <a:t>interface</a:t>
            </a:r>
            <a:endParaRPr sz="28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95"/>
            <a:ext cx="29667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Introduction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1439" y="595883"/>
            <a:ext cx="2943225" cy="26034"/>
          </a:xfrm>
          <a:custGeom>
            <a:avLst/>
            <a:gdLst/>
            <a:ahLst/>
            <a:cxnLst/>
            <a:rect l="l" t="t" r="r" b="b"/>
            <a:pathLst>
              <a:path w="2943225" h="26034">
                <a:moveTo>
                  <a:pt x="2942844" y="0"/>
                </a:moveTo>
                <a:lnTo>
                  <a:pt x="0" y="0"/>
                </a:lnTo>
                <a:lnTo>
                  <a:pt x="0" y="25907"/>
                </a:lnTo>
                <a:lnTo>
                  <a:pt x="2942844" y="25907"/>
                </a:lnTo>
                <a:lnTo>
                  <a:pt x="2942844" y="0"/>
                </a:lnTo>
                <a:close/>
              </a:path>
            </a:pathLst>
          </a:custGeom>
          <a:solidFill>
            <a:srgbClr val="5F77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637692"/>
            <a:ext cx="8799195" cy="46748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255645" algn="l"/>
              </a:tabLst>
            </a:pPr>
            <a:r>
              <a:rPr dirty="0" sz="195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>
                <a:latin typeface="Schoolbook Uralic"/>
                <a:cs typeface="Schoolbook Uralic"/>
              </a:rPr>
              <a:t>VehiVille</a:t>
            </a:r>
            <a:r>
              <a:rPr dirty="0" sz="2800" spc="55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service	is a rental</a:t>
            </a:r>
            <a:r>
              <a:rPr dirty="0" sz="2800" spc="15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service</a:t>
            </a:r>
            <a:endParaRPr sz="2800">
              <a:latin typeface="Schoolbook Uralic"/>
              <a:cs typeface="Schoolbook Uralic"/>
            </a:endParaRPr>
          </a:p>
          <a:p>
            <a:pPr marL="285115" marR="650240" indent="-273050">
              <a:lnSpc>
                <a:spcPct val="100000"/>
              </a:lnSpc>
              <a:spcBef>
                <a:spcPts val="600"/>
              </a:spcBef>
            </a:pPr>
            <a:r>
              <a:rPr dirty="0" sz="1950" spc="1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 spc="10">
                <a:latin typeface="Schoolbook Uralic"/>
                <a:cs typeface="Schoolbook Uralic"/>
              </a:rPr>
              <a:t>Our </a:t>
            </a:r>
            <a:r>
              <a:rPr dirty="0" sz="2800" spc="-10">
                <a:latin typeface="Schoolbook Uralic"/>
                <a:cs typeface="Schoolbook Uralic"/>
              </a:rPr>
              <a:t>Application </a:t>
            </a:r>
            <a:r>
              <a:rPr dirty="0" sz="2800" spc="-5">
                <a:latin typeface="Schoolbook Uralic"/>
                <a:cs typeface="Schoolbook Uralic"/>
              </a:rPr>
              <a:t>offering cab rental </a:t>
            </a:r>
            <a:r>
              <a:rPr dirty="0" sz="2800" spc="-10">
                <a:latin typeface="Schoolbook Uralic"/>
                <a:cs typeface="Schoolbook Uralic"/>
              </a:rPr>
              <a:t>and </a:t>
            </a:r>
            <a:r>
              <a:rPr dirty="0" sz="2800" spc="-5">
                <a:latin typeface="Schoolbook Uralic"/>
                <a:cs typeface="Schoolbook Uralic"/>
              </a:rPr>
              <a:t>car </a:t>
            </a:r>
            <a:r>
              <a:rPr dirty="0" sz="2800" spc="-10">
                <a:latin typeface="Schoolbook Uralic"/>
                <a:cs typeface="Schoolbook Uralic"/>
              </a:rPr>
              <a:t>hire  making </a:t>
            </a:r>
            <a:r>
              <a:rPr dirty="0" sz="2800" spc="-5">
                <a:latin typeface="Schoolbook Uralic"/>
                <a:cs typeface="Schoolbook Uralic"/>
              </a:rPr>
              <a:t>full use of information technology </a:t>
            </a:r>
            <a:r>
              <a:rPr dirty="0" sz="2800" spc="-10">
                <a:latin typeface="Schoolbook Uralic"/>
                <a:cs typeface="Schoolbook Uralic"/>
              </a:rPr>
              <a:t>to  </a:t>
            </a:r>
            <a:r>
              <a:rPr dirty="0" sz="2800" spc="-5">
                <a:latin typeface="Schoolbook Uralic"/>
                <a:cs typeface="Schoolbook Uralic"/>
              </a:rPr>
              <a:t>improve level of</a:t>
            </a:r>
            <a:r>
              <a:rPr dirty="0" sz="2800" spc="25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efficiency</a:t>
            </a:r>
            <a:endParaRPr sz="2800">
              <a:latin typeface="Schoolbook Uralic"/>
              <a:cs typeface="Schoolbook Uralic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</a:pPr>
            <a:r>
              <a:rPr dirty="0" sz="1950" spc="5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 spc="5">
                <a:latin typeface="Schoolbook Uralic"/>
                <a:cs typeface="Schoolbook Uralic"/>
              </a:rPr>
              <a:t>This </a:t>
            </a:r>
            <a:r>
              <a:rPr dirty="0" sz="2800" spc="-5">
                <a:latin typeface="Schoolbook Uralic"/>
                <a:cs typeface="Schoolbook Uralic"/>
              </a:rPr>
              <a:t>project offers </a:t>
            </a: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best of services-both in terms  of </a:t>
            </a:r>
            <a:r>
              <a:rPr dirty="0" sz="2800" spc="-10">
                <a:latin typeface="Schoolbook Uralic"/>
                <a:cs typeface="Schoolbook Uralic"/>
              </a:rPr>
              <a:t>man and</a:t>
            </a:r>
            <a:r>
              <a:rPr dirty="0" sz="2800" spc="20">
                <a:latin typeface="Schoolbook Uralic"/>
                <a:cs typeface="Schoolbook Uralic"/>
              </a:rPr>
              <a:t> </a:t>
            </a:r>
            <a:r>
              <a:rPr dirty="0" sz="2800" spc="-10">
                <a:latin typeface="Schoolbook Uralic"/>
                <a:cs typeface="Schoolbook Uralic"/>
              </a:rPr>
              <a:t>machine</a:t>
            </a:r>
            <a:endParaRPr sz="2800">
              <a:latin typeface="Schoolbook Uralic"/>
              <a:cs typeface="Schoolbook Uralic"/>
            </a:endParaRPr>
          </a:p>
          <a:p>
            <a:pPr marL="285115" marR="319405" indent="-273050">
              <a:lnSpc>
                <a:spcPct val="100000"/>
              </a:lnSpc>
              <a:spcBef>
                <a:spcPts val="605"/>
              </a:spcBef>
            </a:pPr>
            <a:r>
              <a:rPr dirty="0" sz="1950" spc="15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 spc="15">
                <a:latin typeface="Schoolbook Uralic"/>
                <a:cs typeface="Schoolbook Uralic"/>
              </a:rPr>
              <a:t>It </a:t>
            </a:r>
            <a:r>
              <a:rPr dirty="0" sz="2800" spc="-5">
                <a:latin typeface="Schoolbook Uralic"/>
                <a:cs typeface="Schoolbook Uralic"/>
              </a:rPr>
              <a:t>offers the </a:t>
            </a:r>
            <a:r>
              <a:rPr dirty="0" sz="2800" spc="-10">
                <a:latin typeface="Schoolbook Uralic"/>
                <a:cs typeface="Schoolbook Uralic"/>
              </a:rPr>
              <a:t>online </a:t>
            </a:r>
            <a:r>
              <a:rPr dirty="0" sz="2800" spc="-5">
                <a:latin typeface="Schoolbook Uralic"/>
                <a:cs typeface="Schoolbook Uralic"/>
              </a:rPr>
              <a:t>car rental service for corporate  houses</a:t>
            </a:r>
            <a:endParaRPr sz="2800">
              <a:latin typeface="Schoolbook Uralic"/>
              <a:cs typeface="Schoolbook Uralic"/>
            </a:endParaRPr>
          </a:p>
          <a:p>
            <a:pPr marL="285115" marR="302260" indent="-273050">
              <a:lnSpc>
                <a:spcPct val="100000"/>
              </a:lnSpc>
              <a:spcBef>
                <a:spcPts val="600"/>
              </a:spcBef>
            </a:pPr>
            <a:r>
              <a:rPr dirty="0" sz="1950" spc="15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 spc="15">
                <a:latin typeface="Schoolbook Uralic"/>
                <a:cs typeface="Schoolbook Uralic"/>
              </a:rPr>
              <a:t>It </a:t>
            </a:r>
            <a:r>
              <a:rPr dirty="0" sz="2800" spc="-5">
                <a:latin typeface="Schoolbook Uralic"/>
                <a:cs typeface="Schoolbook Uralic"/>
              </a:rPr>
              <a:t>offers the </a:t>
            </a:r>
            <a:r>
              <a:rPr dirty="0" sz="2800" spc="-10">
                <a:latin typeface="Schoolbook Uralic"/>
                <a:cs typeface="Schoolbook Uralic"/>
              </a:rPr>
              <a:t>best </a:t>
            </a:r>
            <a:r>
              <a:rPr dirty="0" sz="2800">
                <a:latin typeface="Schoolbook Uralic"/>
                <a:cs typeface="Schoolbook Uralic"/>
              </a:rPr>
              <a:t>of </a:t>
            </a:r>
            <a:r>
              <a:rPr dirty="0" sz="2800" spc="-5">
                <a:latin typeface="Schoolbook Uralic"/>
                <a:cs typeface="Schoolbook Uralic"/>
              </a:rPr>
              <a:t>rates </a:t>
            </a:r>
            <a:r>
              <a:rPr dirty="0" sz="2800" spc="-10">
                <a:latin typeface="Schoolbook Uralic"/>
                <a:cs typeface="Schoolbook Uralic"/>
              </a:rPr>
              <a:t>and </a:t>
            </a:r>
            <a:r>
              <a:rPr dirty="0" sz="2800" spc="-5">
                <a:latin typeface="Schoolbook Uralic"/>
                <a:cs typeface="Schoolbook Uralic"/>
              </a:rPr>
              <a:t>include </a:t>
            </a: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different  categories of cars from </a:t>
            </a:r>
            <a:r>
              <a:rPr dirty="0" sz="2800" spc="-10">
                <a:latin typeface="Schoolbook Uralic"/>
                <a:cs typeface="Schoolbook Uralic"/>
              </a:rPr>
              <a:t>luxery </a:t>
            </a:r>
            <a:r>
              <a:rPr dirty="0" sz="2800">
                <a:latin typeface="Schoolbook Uralic"/>
                <a:cs typeface="Schoolbook Uralic"/>
              </a:rPr>
              <a:t>to</a:t>
            </a:r>
            <a:r>
              <a:rPr dirty="0" sz="2800" spc="10">
                <a:latin typeface="Schoolbook Uralic"/>
                <a:cs typeface="Schoolbook Uralic"/>
              </a:rPr>
              <a:t> </a:t>
            </a:r>
            <a:r>
              <a:rPr dirty="0" sz="2800" spc="-10">
                <a:latin typeface="Schoolbook Uralic"/>
                <a:cs typeface="Schoolbook Uralic"/>
              </a:rPr>
              <a:t>budget</a:t>
            </a:r>
            <a:endParaRPr sz="28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95"/>
            <a:ext cx="38735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Existing</a:t>
            </a:r>
            <a:r>
              <a:rPr dirty="0" sz="4000" spc="-25"/>
              <a:t> </a:t>
            </a:r>
            <a:r>
              <a:rPr dirty="0" sz="4000" spc="-5"/>
              <a:t>System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1439" y="595883"/>
            <a:ext cx="3850004" cy="26034"/>
          </a:xfrm>
          <a:custGeom>
            <a:avLst/>
            <a:gdLst/>
            <a:ahLst/>
            <a:cxnLst/>
            <a:rect l="l" t="t" r="r" b="b"/>
            <a:pathLst>
              <a:path w="3850004" h="26034">
                <a:moveTo>
                  <a:pt x="3849624" y="0"/>
                </a:moveTo>
                <a:lnTo>
                  <a:pt x="0" y="0"/>
                </a:lnTo>
                <a:lnTo>
                  <a:pt x="0" y="25907"/>
                </a:lnTo>
                <a:lnTo>
                  <a:pt x="3849624" y="25907"/>
                </a:lnTo>
                <a:lnTo>
                  <a:pt x="3849624" y="0"/>
                </a:lnTo>
                <a:close/>
              </a:path>
            </a:pathLst>
          </a:custGeom>
          <a:solidFill>
            <a:srgbClr val="5F77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39" y="4408932"/>
            <a:ext cx="4569460" cy="18415"/>
          </a:xfrm>
          <a:custGeom>
            <a:avLst/>
            <a:gdLst/>
            <a:ahLst/>
            <a:cxnLst/>
            <a:rect l="l" t="t" r="r" b="b"/>
            <a:pathLst>
              <a:path w="4569460" h="18414">
                <a:moveTo>
                  <a:pt x="4568952" y="0"/>
                </a:moveTo>
                <a:lnTo>
                  <a:pt x="0" y="0"/>
                </a:lnTo>
                <a:lnTo>
                  <a:pt x="0" y="18288"/>
                </a:lnTo>
                <a:lnTo>
                  <a:pt x="4568952" y="18288"/>
                </a:lnTo>
                <a:lnTo>
                  <a:pt x="4568952" y="0"/>
                </a:lnTo>
                <a:close/>
              </a:path>
            </a:pathLst>
          </a:custGeom>
          <a:solidFill>
            <a:srgbClr val="5F77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714502"/>
            <a:ext cx="8705215" cy="6106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587375" indent="-27305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10">
                <a:latin typeface="Schoolbook Uralic"/>
                <a:cs typeface="Schoolbook Uralic"/>
              </a:rPr>
              <a:t>An </a:t>
            </a:r>
            <a:r>
              <a:rPr dirty="0" sz="2800" spc="-5">
                <a:latin typeface="Schoolbook Uralic"/>
                <a:cs typeface="Schoolbook Uralic"/>
              </a:rPr>
              <a:t>existing system can </a:t>
            </a:r>
            <a:r>
              <a:rPr dirty="0" sz="2800" spc="-10">
                <a:latin typeface="Schoolbook Uralic"/>
                <a:cs typeface="Schoolbook Uralic"/>
              </a:rPr>
              <a:t>provide manually </a:t>
            </a:r>
            <a:r>
              <a:rPr dirty="0" sz="2800" spc="-5">
                <a:latin typeface="Schoolbook Uralic"/>
                <a:cs typeface="Schoolbook Uralic"/>
              </a:rPr>
              <a:t>paper  work.</a:t>
            </a:r>
            <a:endParaRPr sz="2800">
              <a:latin typeface="Schoolbook Uralic"/>
              <a:cs typeface="Schoolbook Uralic"/>
            </a:endParaRPr>
          </a:p>
          <a:p>
            <a:pPr marL="285115" marR="184150" indent="-27305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user has to go in </a:t>
            </a:r>
            <a:r>
              <a:rPr dirty="0" sz="2800">
                <a:latin typeface="Schoolbook Uralic"/>
                <a:cs typeface="Schoolbook Uralic"/>
              </a:rPr>
              <a:t>the office </a:t>
            </a:r>
            <a:r>
              <a:rPr dirty="0" sz="2800" spc="-5">
                <a:latin typeface="Schoolbook Uralic"/>
                <a:cs typeface="Schoolbook Uralic"/>
              </a:rPr>
              <a:t>where user can </a:t>
            </a:r>
            <a:r>
              <a:rPr dirty="0" sz="2800" spc="-10">
                <a:latin typeface="Schoolbook Uralic"/>
                <a:cs typeface="Schoolbook Uralic"/>
              </a:rPr>
              <a:t>get  the </a:t>
            </a:r>
            <a:r>
              <a:rPr dirty="0" sz="2800" spc="-5">
                <a:latin typeface="Schoolbook Uralic"/>
                <a:cs typeface="Schoolbook Uralic"/>
              </a:rPr>
              <a:t>car on rent </a:t>
            </a:r>
            <a:r>
              <a:rPr dirty="0" sz="2800" spc="-10">
                <a:latin typeface="Schoolbook Uralic"/>
                <a:cs typeface="Schoolbook Uralic"/>
              </a:rPr>
              <a:t>and </a:t>
            </a:r>
            <a:r>
              <a:rPr dirty="0" sz="2800" spc="-5">
                <a:latin typeface="Schoolbook Uralic"/>
                <a:cs typeface="Schoolbook Uralic"/>
              </a:rPr>
              <a:t>book their</a:t>
            </a:r>
            <a:r>
              <a:rPr dirty="0" sz="2800" spc="20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car.</a:t>
            </a:r>
            <a:endParaRPr sz="2800">
              <a:latin typeface="Schoolbook Uralic"/>
              <a:cs typeface="Schoolbook Uralic"/>
            </a:endParaRPr>
          </a:p>
          <a:p>
            <a:pPr marL="285115" marR="10795" indent="-27305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5">
                <a:latin typeface="Schoolbook Uralic"/>
                <a:cs typeface="Schoolbook Uralic"/>
              </a:rPr>
              <a:t>In </a:t>
            </a: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existing system </a:t>
            </a:r>
            <a:r>
              <a:rPr dirty="0" sz="2800" spc="-10">
                <a:latin typeface="Schoolbook Uralic"/>
                <a:cs typeface="Schoolbook Uralic"/>
              </a:rPr>
              <a:t>you </a:t>
            </a:r>
            <a:r>
              <a:rPr dirty="0" sz="2800" spc="-5">
                <a:latin typeface="Schoolbook Uralic"/>
                <a:cs typeface="Schoolbook Uralic"/>
              </a:rPr>
              <a:t>cannot </a:t>
            </a:r>
            <a:r>
              <a:rPr dirty="0" sz="2800" spc="-10">
                <a:latin typeface="Schoolbook Uralic"/>
                <a:cs typeface="Schoolbook Uralic"/>
              </a:rPr>
              <a:t>provide </a:t>
            </a:r>
            <a:r>
              <a:rPr dirty="0" sz="2800" spc="-5">
                <a:latin typeface="Schoolbook Uralic"/>
                <a:cs typeface="Schoolbook Uralic"/>
              </a:rPr>
              <a:t>feedback  of </a:t>
            </a: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user to </a:t>
            </a: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admin</a:t>
            </a:r>
            <a:r>
              <a:rPr dirty="0" sz="2800" spc="20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online.</a:t>
            </a:r>
            <a:endParaRPr sz="28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Wingdings"/>
              <a:buChar char=""/>
            </a:pPr>
            <a:endParaRPr sz="40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5F7791"/>
                </a:solidFill>
                <a:latin typeface="Schoolbook Uralic"/>
                <a:cs typeface="Schoolbook Uralic"/>
              </a:rPr>
              <a:t>NEED FOR NEW</a:t>
            </a:r>
            <a:r>
              <a:rPr dirty="0" sz="2800" spc="30">
                <a:solidFill>
                  <a:srgbClr val="5F7791"/>
                </a:solidFill>
                <a:latin typeface="Schoolbook Uralic"/>
                <a:cs typeface="Schoolbook Uralic"/>
              </a:rPr>
              <a:t> </a:t>
            </a:r>
            <a:r>
              <a:rPr dirty="0" sz="2800" spc="-5">
                <a:solidFill>
                  <a:srgbClr val="5F7791"/>
                </a:solidFill>
                <a:latin typeface="Schoolbook Uralic"/>
                <a:cs typeface="Schoolbook Uralic"/>
              </a:rPr>
              <a:t>SYSTEM</a:t>
            </a:r>
            <a:endParaRPr sz="2800">
              <a:latin typeface="Schoolbook Uralic"/>
              <a:cs typeface="Schoolbook Uralic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10">
                <a:latin typeface="Schoolbook Uralic"/>
                <a:cs typeface="Schoolbook Uralic"/>
              </a:rPr>
              <a:t>The </a:t>
            </a:r>
            <a:r>
              <a:rPr dirty="0" sz="2800" spc="-5">
                <a:latin typeface="Schoolbook Uralic"/>
                <a:cs typeface="Schoolbook Uralic"/>
              </a:rPr>
              <a:t>new system is totally computerized</a:t>
            </a:r>
            <a:r>
              <a:rPr dirty="0" sz="2800" spc="50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system.</a:t>
            </a:r>
            <a:endParaRPr sz="2800">
              <a:latin typeface="Schoolbook Uralic"/>
              <a:cs typeface="Schoolbook Uralic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5">
                <a:latin typeface="Schoolbook Uralic"/>
                <a:cs typeface="Schoolbook Uralic"/>
              </a:rPr>
              <a:t>A new system provides features like time efficiency  to show car details, user profiles </a:t>
            </a:r>
            <a:r>
              <a:rPr dirty="0" sz="2800" spc="-10">
                <a:latin typeface="Schoolbook Uralic"/>
                <a:cs typeface="Schoolbook Uralic"/>
              </a:rPr>
              <a:t>and </a:t>
            </a:r>
            <a:r>
              <a:rPr dirty="0" sz="2800" spc="-5">
                <a:latin typeface="Schoolbook Uralic"/>
                <a:cs typeface="Schoolbook Uralic"/>
              </a:rPr>
              <a:t>whatever </a:t>
            </a:r>
            <a:r>
              <a:rPr dirty="0" sz="2800" spc="-10">
                <a:latin typeface="Schoolbook Uralic"/>
                <a:cs typeface="Schoolbook Uralic"/>
              </a:rPr>
              <a:t>the  </a:t>
            </a:r>
            <a:r>
              <a:rPr dirty="0" sz="2800" spc="-5">
                <a:latin typeface="Schoolbook Uralic"/>
                <a:cs typeface="Schoolbook Uralic"/>
              </a:rPr>
              <a:t>customer </a:t>
            </a:r>
            <a:r>
              <a:rPr dirty="0" sz="2800" spc="-10">
                <a:latin typeface="Schoolbook Uralic"/>
                <a:cs typeface="Schoolbook Uralic"/>
              </a:rPr>
              <a:t>will give the </a:t>
            </a:r>
            <a:r>
              <a:rPr dirty="0" sz="2800" spc="-5">
                <a:latin typeface="Schoolbook Uralic"/>
                <a:cs typeface="Schoolbook Uralic"/>
              </a:rPr>
              <a:t>feedback to </a:t>
            </a:r>
            <a:r>
              <a:rPr dirty="0" sz="2800" spc="-10">
                <a:latin typeface="Schoolbook Uralic"/>
                <a:cs typeface="Schoolbook Uralic"/>
              </a:rPr>
              <a:t>the</a:t>
            </a:r>
            <a:r>
              <a:rPr dirty="0" sz="2800" spc="60">
                <a:latin typeface="Schoolbook Uralic"/>
                <a:cs typeface="Schoolbook Uralic"/>
              </a:rPr>
              <a:t> </a:t>
            </a:r>
            <a:r>
              <a:rPr dirty="0" sz="2800" spc="-10">
                <a:latin typeface="Schoolbook Uralic"/>
                <a:cs typeface="Schoolbook Uralic"/>
              </a:rPr>
              <a:t>admin.</a:t>
            </a:r>
            <a:endParaRPr sz="2800">
              <a:latin typeface="Schoolbook Uralic"/>
              <a:cs typeface="Schoolbook Uralic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5">
                <a:latin typeface="Schoolbook Uralic"/>
                <a:cs typeface="Schoolbook Uralic"/>
              </a:rPr>
              <a:t>An </a:t>
            </a:r>
            <a:r>
              <a:rPr dirty="0" sz="2800" spc="-10">
                <a:latin typeface="Schoolbook Uralic"/>
                <a:cs typeface="Schoolbook Uralic"/>
              </a:rPr>
              <a:t>inquiry </a:t>
            </a:r>
            <a:r>
              <a:rPr dirty="0" sz="2800" spc="-5">
                <a:latin typeface="Schoolbook Uralic"/>
                <a:cs typeface="Schoolbook Uralic"/>
              </a:rPr>
              <a:t>is easily done </a:t>
            </a:r>
            <a:r>
              <a:rPr dirty="0" sz="2800">
                <a:latin typeface="Schoolbook Uralic"/>
                <a:cs typeface="Schoolbook Uralic"/>
              </a:rPr>
              <a:t>by </a:t>
            </a:r>
            <a:r>
              <a:rPr dirty="0" sz="2800" spc="-5">
                <a:latin typeface="Schoolbook Uralic"/>
                <a:cs typeface="Schoolbook Uralic"/>
              </a:rPr>
              <a:t>user </a:t>
            </a:r>
            <a:r>
              <a:rPr dirty="0" sz="2800" spc="-10">
                <a:latin typeface="Schoolbook Uralic"/>
                <a:cs typeface="Schoolbook Uralic"/>
              </a:rPr>
              <a:t>in </a:t>
            </a:r>
            <a:r>
              <a:rPr dirty="0" sz="2800">
                <a:latin typeface="Schoolbook Uralic"/>
                <a:cs typeface="Schoolbook Uralic"/>
              </a:rPr>
              <a:t>the</a:t>
            </a:r>
            <a:r>
              <a:rPr dirty="0" sz="2800" spc="75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system</a:t>
            </a:r>
            <a:endParaRPr sz="28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0"/>
            <a:ext cx="43541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>
                <a:uFill>
                  <a:solidFill>
                    <a:srgbClr val="5F7791"/>
                  </a:solidFill>
                </a:uFill>
              </a:rPr>
              <a:t>Proposed</a:t>
            </a:r>
            <a:r>
              <a:rPr dirty="0" u="heavy" spc="-85">
                <a:uFill>
                  <a:solidFill>
                    <a:srgbClr val="5F7791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5F7791"/>
                  </a:solidFill>
                </a:u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671829"/>
            <a:ext cx="8767445" cy="57632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5115" marR="133350" indent="-104139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latin typeface="Schoolbook Uralic"/>
                <a:cs typeface="Schoolbook Uralic"/>
              </a:rPr>
              <a:t>The proposed </a:t>
            </a:r>
            <a:r>
              <a:rPr dirty="0" sz="2400">
                <a:latin typeface="Schoolbook Uralic"/>
                <a:cs typeface="Schoolbook Uralic"/>
              </a:rPr>
              <a:t>system </a:t>
            </a:r>
            <a:r>
              <a:rPr dirty="0" sz="2400" spc="-5">
                <a:latin typeface="Schoolbook Uralic"/>
                <a:cs typeface="Schoolbook Uralic"/>
              </a:rPr>
              <a:t>overcome the problems in the Existing  </a:t>
            </a:r>
            <a:r>
              <a:rPr dirty="0" sz="2400">
                <a:latin typeface="Schoolbook Uralic"/>
                <a:cs typeface="Schoolbook Uralic"/>
              </a:rPr>
              <a:t>system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2400" spc="-5">
                <a:solidFill>
                  <a:srgbClr val="5F7791"/>
                </a:solidFill>
                <a:uFill>
                  <a:solidFill>
                    <a:srgbClr val="5F7791"/>
                  </a:solidFill>
                </a:uFill>
                <a:latin typeface="Schoolbook Uralic"/>
                <a:cs typeface="Schoolbook Uralic"/>
              </a:rPr>
              <a:t>Advantages </a:t>
            </a:r>
            <a:r>
              <a:rPr dirty="0" u="heavy" sz="2400">
                <a:solidFill>
                  <a:srgbClr val="5F7791"/>
                </a:solidFill>
                <a:uFill>
                  <a:solidFill>
                    <a:srgbClr val="5F7791"/>
                  </a:solidFill>
                </a:uFill>
                <a:latin typeface="Schoolbook Uralic"/>
                <a:cs typeface="Schoolbook Uralic"/>
              </a:rPr>
              <a:t>of </a:t>
            </a:r>
            <a:r>
              <a:rPr dirty="0" u="heavy" sz="2400" spc="-5">
                <a:solidFill>
                  <a:srgbClr val="5F7791"/>
                </a:solidFill>
                <a:uFill>
                  <a:solidFill>
                    <a:srgbClr val="5F7791"/>
                  </a:solidFill>
                </a:uFill>
                <a:latin typeface="Schoolbook Uralic"/>
                <a:cs typeface="Schoolbook Uralic"/>
              </a:rPr>
              <a:t>proposed</a:t>
            </a:r>
            <a:r>
              <a:rPr dirty="0" u="heavy" sz="2400" spc="-20">
                <a:solidFill>
                  <a:srgbClr val="5F7791"/>
                </a:solidFill>
                <a:uFill>
                  <a:solidFill>
                    <a:srgbClr val="5F7791"/>
                  </a:solidFill>
                </a:uFill>
                <a:latin typeface="Schoolbook Uralic"/>
                <a:cs typeface="Schoolbook Uralic"/>
              </a:rPr>
              <a:t> </a:t>
            </a:r>
            <a:r>
              <a:rPr dirty="0" u="heavy" sz="2400">
                <a:solidFill>
                  <a:srgbClr val="5F7791"/>
                </a:solidFill>
                <a:uFill>
                  <a:solidFill>
                    <a:srgbClr val="5F7791"/>
                  </a:solidFill>
                </a:uFill>
                <a:latin typeface="Schoolbook Uralic"/>
                <a:cs typeface="Schoolbook Uralic"/>
              </a:rPr>
              <a:t>system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Schoolbook Uralic"/>
              <a:cs typeface="Schoolbook Uralic"/>
            </a:endParaRPr>
          </a:p>
          <a:p>
            <a:pPr marL="285115" marR="1205865" indent="-273050">
              <a:lnSpc>
                <a:spcPts val="2590"/>
              </a:lnSpc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Schoolbook Uralic"/>
                <a:cs typeface="Schoolbook Uralic"/>
              </a:rPr>
              <a:t>Data </a:t>
            </a:r>
            <a:r>
              <a:rPr dirty="0" sz="2400" spc="-5">
                <a:latin typeface="Schoolbook Uralic"/>
                <a:cs typeface="Schoolbook Uralic"/>
              </a:rPr>
              <a:t>is </a:t>
            </a:r>
            <a:r>
              <a:rPr dirty="0" sz="2400">
                <a:latin typeface="Schoolbook Uralic"/>
                <a:cs typeface="Schoolbook Uralic"/>
              </a:rPr>
              <a:t>centralized </a:t>
            </a:r>
            <a:r>
              <a:rPr dirty="0" sz="2400" spc="-5">
                <a:latin typeface="Schoolbook Uralic"/>
                <a:cs typeface="Schoolbook Uralic"/>
              </a:rPr>
              <a:t>which </a:t>
            </a:r>
            <a:r>
              <a:rPr dirty="0" sz="2400">
                <a:latin typeface="Schoolbook Uralic"/>
                <a:cs typeface="Schoolbook Uralic"/>
              </a:rPr>
              <a:t>has overcome </a:t>
            </a:r>
            <a:r>
              <a:rPr dirty="0" sz="2400" spc="-5">
                <a:latin typeface="Schoolbook Uralic"/>
                <a:cs typeface="Schoolbook Uralic"/>
              </a:rPr>
              <a:t>the</a:t>
            </a:r>
            <a:r>
              <a:rPr dirty="0" sz="2400" spc="-200">
                <a:latin typeface="Schoolbook Uralic"/>
                <a:cs typeface="Schoolbook Uralic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sharing  problems in previous</a:t>
            </a:r>
            <a:r>
              <a:rPr dirty="0" sz="2400" spc="-55">
                <a:latin typeface="Schoolbook Uralic"/>
                <a:cs typeface="Schoolbook Uralic"/>
              </a:rPr>
              <a:t> </a:t>
            </a:r>
            <a:r>
              <a:rPr dirty="0" sz="2400">
                <a:latin typeface="Schoolbook Uralic"/>
                <a:cs typeface="Schoolbook Uralic"/>
              </a:rPr>
              <a:t>system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Schoolbook Uralic"/>
              <a:cs typeface="Schoolbook Uralic"/>
            </a:endParaRPr>
          </a:p>
          <a:p>
            <a:pPr marL="285115" marR="5080" indent="-273050">
              <a:lnSpc>
                <a:spcPts val="2590"/>
              </a:lnSpc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As data is maintained </a:t>
            </a:r>
            <a:r>
              <a:rPr dirty="0" sz="2400">
                <a:latin typeface="Schoolbook Uralic"/>
                <a:cs typeface="Schoolbook Uralic"/>
              </a:rPr>
              <a:t>electronically ,it’s easy </a:t>
            </a:r>
            <a:r>
              <a:rPr dirty="0" sz="2400" spc="-5">
                <a:latin typeface="Schoolbook Uralic"/>
                <a:cs typeface="Schoolbook Uralic"/>
              </a:rPr>
              <a:t>for </a:t>
            </a:r>
            <a:r>
              <a:rPr dirty="0" sz="2400">
                <a:latin typeface="Schoolbook Uralic"/>
                <a:cs typeface="Schoolbook Uralic"/>
              </a:rPr>
              <a:t>a </a:t>
            </a:r>
            <a:r>
              <a:rPr dirty="0" sz="2400" spc="-5">
                <a:latin typeface="Schoolbook Uralic"/>
                <a:cs typeface="Schoolbook Uralic"/>
              </a:rPr>
              <a:t>person</a:t>
            </a:r>
            <a:r>
              <a:rPr dirty="0" sz="2400" spc="-270">
                <a:latin typeface="Schoolbook Uralic"/>
                <a:cs typeface="Schoolbook Uralic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to  </a:t>
            </a:r>
            <a:r>
              <a:rPr dirty="0" sz="2400">
                <a:latin typeface="Schoolbook Uralic"/>
                <a:cs typeface="Schoolbook Uralic"/>
              </a:rPr>
              <a:t>update </a:t>
            </a:r>
            <a:r>
              <a:rPr dirty="0" sz="2400" spc="-5">
                <a:latin typeface="Schoolbook Uralic"/>
                <a:cs typeface="Schoolbook Uralic"/>
              </a:rPr>
              <a:t>the details,which </a:t>
            </a:r>
            <a:r>
              <a:rPr dirty="0" sz="2400">
                <a:latin typeface="Schoolbook Uralic"/>
                <a:cs typeface="Schoolbook Uralic"/>
              </a:rPr>
              <a:t>has overcome </a:t>
            </a:r>
            <a:r>
              <a:rPr dirty="0" sz="2400" spc="-5">
                <a:latin typeface="Schoolbook Uralic"/>
                <a:cs typeface="Schoolbook Uralic"/>
              </a:rPr>
              <a:t>the </a:t>
            </a:r>
            <a:r>
              <a:rPr dirty="0" sz="2400">
                <a:latin typeface="Schoolbook Uralic"/>
                <a:cs typeface="Schoolbook Uralic"/>
              </a:rPr>
              <a:t>tedious  updations </a:t>
            </a:r>
            <a:r>
              <a:rPr dirty="0" sz="2400" spc="-5">
                <a:latin typeface="Schoolbook Uralic"/>
                <a:cs typeface="Schoolbook Uralic"/>
              </a:rPr>
              <a:t>in previous</a:t>
            </a:r>
            <a:r>
              <a:rPr dirty="0" sz="2400" spc="-55">
                <a:latin typeface="Schoolbook Uralic"/>
                <a:cs typeface="Schoolbook Uralic"/>
              </a:rPr>
              <a:t> </a:t>
            </a:r>
            <a:r>
              <a:rPr dirty="0" sz="2400">
                <a:latin typeface="Schoolbook Uralic"/>
                <a:cs typeface="Schoolbook Uralic"/>
              </a:rPr>
              <a:t>system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</a:pPr>
            <a:endParaRPr sz="305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Maintenance is </a:t>
            </a:r>
            <a:r>
              <a:rPr dirty="0" sz="2400">
                <a:latin typeface="Schoolbook Uralic"/>
                <a:cs typeface="Schoolbook Uralic"/>
              </a:rPr>
              <a:t>easy </a:t>
            </a:r>
            <a:r>
              <a:rPr dirty="0" sz="2400" spc="-5">
                <a:latin typeface="Schoolbook Uralic"/>
                <a:cs typeface="Schoolbook Uralic"/>
              </a:rPr>
              <a:t>and performance is</a:t>
            </a:r>
            <a:r>
              <a:rPr dirty="0" sz="2400" spc="-130">
                <a:latin typeface="Schoolbook Uralic"/>
                <a:cs typeface="Schoolbook Uralic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good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Schoolbook Uralic"/>
                <a:cs typeface="Schoolbook Uralic"/>
              </a:rPr>
              <a:t>Mainly </a:t>
            </a:r>
            <a:r>
              <a:rPr dirty="0" sz="2400" spc="-5">
                <a:latin typeface="Schoolbook Uralic"/>
                <a:cs typeface="Schoolbook Uralic"/>
              </a:rPr>
              <a:t>the system is automated the transporation</a:t>
            </a:r>
            <a:r>
              <a:rPr dirty="0" sz="2400" spc="-180">
                <a:latin typeface="Schoolbook Uralic"/>
                <a:cs typeface="Schoolbook Uralic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process</a:t>
            </a:r>
            <a:endParaRPr sz="2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95"/>
            <a:ext cx="55143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Software</a:t>
            </a:r>
            <a:r>
              <a:rPr dirty="0" sz="4000" spc="15"/>
              <a:t> </a:t>
            </a:r>
            <a:r>
              <a:rPr dirty="0" sz="4000" spc="-5"/>
              <a:t>Specifications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1439" y="595883"/>
            <a:ext cx="5486400" cy="26034"/>
          </a:xfrm>
          <a:custGeom>
            <a:avLst/>
            <a:gdLst/>
            <a:ahLst/>
            <a:cxnLst/>
            <a:rect l="l" t="t" r="r" b="b"/>
            <a:pathLst>
              <a:path w="5486400" h="26034">
                <a:moveTo>
                  <a:pt x="5486400" y="0"/>
                </a:moveTo>
                <a:lnTo>
                  <a:pt x="0" y="0"/>
                </a:lnTo>
                <a:lnTo>
                  <a:pt x="0" y="25907"/>
                </a:lnTo>
                <a:lnTo>
                  <a:pt x="5486400" y="25907"/>
                </a:lnTo>
                <a:lnTo>
                  <a:pt x="5486400" y="0"/>
                </a:lnTo>
                <a:close/>
              </a:path>
            </a:pathLst>
          </a:custGeom>
          <a:solidFill>
            <a:srgbClr val="5F77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1140982"/>
            <a:ext cx="8152130" cy="347027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950" spc="5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 spc="5">
                <a:latin typeface="Schoolbook Uralic"/>
                <a:cs typeface="Schoolbook Uralic"/>
              </a:rPr>
              <a:t>Windows </a:t>
            </a:r>
            <a:r>
              <a:rPr dirty="0" sz="2800" spc="-5">
                <a:latin typeface="Schoolbook Uralic"/>
                <a:cs typeface="Schoolbook Uralic"/>
              </a:rPr>
              <a:t>or </a:t>
            </a:r>
            <a:r>
              <a:rPr dirty="0" sz="2800" spc="-10">
                <a:latin typeface="Schoolbook Uralic"/>
                <a:cs typeface="Schoolbook Uralic"/>
              </a:rPr>
              <a:t>any </a:t>
            </a:r>
            <a:r>
              <a:rPr dirty="0" sz="2800" spc="-5">
                <a:latin typeface="Schoolbook Uralic"/>
                <a:cs typeface="Schoolbook Uralic"/>
              </a:rPr>
              <a:t>equivalent</a:t>
            </a:r>
            <a:r>
              <a:rPr dirty="0" sz="2800" spc="45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OS</a:t>
            </a:r>
            <a:endParaRPr sz="2800">
              <a:latin typeface="Schoolbook Uralic"/>
              <a:cs typeface="Schoolbook Uralic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dirty="0" sz="2800" spc="-5">
                <a:latin typeface="Schoolbook Uralic"/>
                <a:cs typeface="Schoolbook Uralic"/>
              </a:rPr>
              <a:t>Web Browser-Google </a:t>
            </a:r>
            <a:r>
              <a:rPr dirty="0" sz="2800" spc="-10">
                <a:latin typeface="Schoolbook Uralic"/>
                <a:cs typeface="Schoolbook Uralic"/>
              </a:rPr>
              <a:t>Chrome </a:t>
            </a:r>
            <a:r>
              <a:rPr dirty="0" sz="2800" spc="-5">
                <a:latin typeface="Schoolbook Uralic"/>
                <a:cs typeface="Schoolbook Uralic"/>
              </a:rPr>
              <a:t>or any compatible  </a:t>
            </a:r>
            <a:r>
              <a:rPr dirty="0" sz="2800" spc="-10">
                <a:latin typeface="Schoolbook Uralic"/>
                <a:cs typeface="Schoolbook Uralic"/>
              </a:rPr>
              <a:t>browser</a:t>
            </a:r>
            <a:endParaRPr sz="28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95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>
                <a:latin typeface="Schoolbook Uralic"/>
                <a:cs typeface="Schoolbook Uralic"/>
              </a:rPr>
              <a:t>Eclipse</a:t>
            </a:r>
            <a:r>
              <a:rPr dirty="0" sz="2800" spc="35">
                <a:latin typeface="Schoolbook Uralic"/>
                <a:cs typeface="Schoolbook Uralic"/>
              </a:rPr>
              <a:t> </a:t>
            </a:r>
            <a:r>
              <a:rPr dirty="0" sz="2800" spc="-10">
                <a:latin typeface="Schoolbook Uralic"/>
                <a:cs typeface="Schoolbook Uralic"/>
              </a:rPr>
              <a:t>IDE</a:t>
            </a:r>
            <a:endParaRPr sz="28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950" spc="5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 spc="5">
                <a:latin typeface="Schoolbook Uralic"/>
                <a:cs typeface="Schoolbook Uralic"/>
              </a:rPr>
              <a:t>Server </a:t>
            </a:r>
            <a:r>
              <a:rPr dirty="0" sz="2800" spc="-5">
                <a:latin typeface="Schoolbook Uralic"/>
                <a:cs typeface="Schoolbook Uralic"/>
              </a:rPr>
              <a:t>side Language- J2EE Spring</a:t>
            </a:r>
            <a:r>
              <a:rPr dirty="0" sz="2800" spc="45">
                <a:latin typeface="Schoolbook Uralic"/>
                <a:cs typeface="Schoolbook Uralic"/>
              </a:rPr>
              <a:t> </a:t>
            </a:r>
            <a:r>
              <a:rPr dirty="0" sz="2800" spc="-10">
                <a:latin typeface="Schoolbook Uralic"/>
                <a:cs typeface="Schoolbook Uralic"/>
              </a:rPr>
              <a:t>Boot</a:t>
            </a:r>
            <a:endParaRPr sz="28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950" spc="15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 spc="15">
                <a:latin typeface="Schoolbook Uralic"/>
                <a:cs typeface="Schoolbook Uralic"/>
              </a:rPr>
              <a:t>Web</a:t>
            </a:r>
            <a:r>
              <a:rPr dirty="0" sz="2800" spc="-10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Server-TOMCAT</a:t>
            </a:r>
            <a:endParaRPr sz="28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950" spc="5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2800" spc="5">
                <a:latin typeface="Schoolbook Uralic"/>
                <a:cs typeface="Schoolbook Uralic"/>
              </a:rPr>
              <a:t>Database</a:t>
            </a:r>
            <a:r>
              <a:rPr dirty="0" sz="2800">
                <a:latin typeface="Schoolbook Uralic"/>
                <a:cs typeface="Schoolbook Uralic"/>
              </a:rPr>
              <a:t> </a:t>
            </a:r>
            <a:r>
              <a:rPr dirty="0" sz="2800" spc="-5">
                <a:latin typeface="Schoolbook Uralic"/>
                <a:cs typeface="Schoolbook Uralic"/>
              </a:rPr>
              <a:t>Server-MYSQL</a:t>
            </a:r>
            <a:endParaRPr sz="28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711454"/>
            <a:ext cx="57924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4000" spc="-10">
                <a:uFill>
                  <a:solidFill>
                    <a:srgbClr val="5F7791"/>
                  </a:solidFill>
                </a:uFill>
              </a:rPr>
              <a:t>Hardware</a:t>
            </a:r>
            <a:r>
              <a:rPr dirty="0" u="heavy" sz="4000">
                <a:uFill>
                  <a:solidFill>
                    <a:srgbClr val="5F7791"/>
                  </a:solidFill>
                </a:uFill>
              </a:rPr>
              <a:t> </a:t>
            </a:r>
            <a:r>
              <a:rPr dirty="0" u="heavy" sz="4000" spc="-5">
                <a:uFill>
                  <a:solidFill>
                    <a:srgbClr val="5F7791"/>
                  </a:solidFill>
                </a:uFill>
              </a:rPr>
              <a:t>Specifications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1140" y="1841957"/>
            <a:ext cx="5924550" cy="2602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Schoolbook Uralic"/>
                <a:cs typeface="Schoolbook Uralic"/>
              </a:rPr>
              <a:t>Dual </a:t>
            </a:r>
            <a:r>
              <a:rPr dirty="0" sz="2400" spc="-5">
                <a:latin typeface="Schoolbook Uralic"/>
                <a:cs typeface="Schoolbook Uralic"/>
              </a:rPr>
              <a:t>Core</a:t>
            </a:r>
            <a:r>
              <a:rPr dirty="0" sz="2400" spc="-125">
                <a:latin typeface="Schoolbook Uralic"/>
                <a:cs typeface="Schoolbook Uralic"/>
              </a:rPr>
              <a:t> </a:t>
            </a:r>
            <a:r>
              <a:rPr dirty="0" sz="2400">
                <a:latin typeface="Schoolbook Uralic"/>
                <a:cs typeface="Schoolbook Uralic"/>
              </a:rPr>
              <a:t>Processor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Client -&gt;RAM </a:t>
            </a:r>
            <a:r>
              <a:rPr dirty="0" sz="2400">
                <a:latin typeface="Schoolbook Uralic"/>
                <a:cs typeface="Schoolbook Uralic"/>
              </a:rPr>
              <a:t>4 GB </a:t>
            </a:r>
            <a:r>
              <a:rPr dirty="0" sz="2400" spc="-5">
                <a:latin typeface="Schoolbook Uralic"/>
                <a:cs typeface="Schoolbook Uralic"/>
              </a:rPr>
              <a:t>and</a:t>
            </a:r>
            <a:r>
              <a:rPr dirty="0" sz="2400" spc="-145">
                <a:latin typeface="Schoolbook Uralic"/>
                <a:cs typeface="Schoolbook Uralic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Above</a:t>
            </a:r>
            <a:endParaRPr sz="2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Server -&gt;RAM 6GB and</a:t>
            </a:r>
            <a:r>
              <a:rPr dirty="0" sz="2400" spc="-125">
                <a:latin typeface="Schoolbook Uralic"/>
                <a:cs typeface="Schoolbook Uralic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bove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Schoolbook Uralic"/>
                <a:cs typeface="Schoolbook Uralic"/>
              </a:rPr>
              <a:t>HDD </a:t>
            </a:r>
            <a:r>
              <a:rPr dirty="0" sz="2400" spc="-5">
                <a:latin typeface="Schoolbook Uralic"/>
                <a:cs typeface="Schoolbook Uralic"/>
              </a:rPr>
              <a:t>20 </a:t>
            </a:r>
            <a:r>
              <a:rPr dirty="0" sz="2400">
                <a:latin typeface="Schoolbook Uralic"/>
                <a:cs typeface="Schoolbook Uralic"/>
              </a:rPr>
              <a:t>GB </a:t>
            </a:r>
            <a:r>
              <a:rPr dirty="0" sz="2400" spc="-5">
                <a:latin typeface="Schoolbook Uralic"/>
                <a:cs typeface="Schoolbook Uralic"/>
              </a:rPr>
              <a:t>HardDisk </a:t>
            </a:r>
            <a:r>
              <a:rPr dirty="0" sz="2400">
                <a:latin typeface="Schoolbook Uralic"/>
                <a:cs typeface="Schoolbook Uralic"/>
              </a:rPr>
              <a:t>Space </a:t>
            </a:r>
            <a:r>
              <a:rPr dirty="0" sz="2400" spc="-5">
                <a:latin typeface="Schoolbook Uralic"/>
                <a:cs typeface="Schoolbook Uralic"/>
              </a:rPr>
              <a:t>and</a:t>
            </a:r>
            <a:r>
              <a:rPr dirty="0" sz="2400" spc="-200">
                <a:latin typeface="Schoolbook Uralic"/>
                <a:cs typeface="Schoolbook Uralic"/>
              </a:rPr>
              <a:t> </a:t>
            </a:r>
            <a:r>
              <a:rPr dirty="0" sz="2400" spc="-10">
                <a:latin typeface="Schoolbook Uralic"/>
                <a:cs typeface="Schoolbook Uralic"/>
              </a:rPr>
              <a:t>Above</a:t>
            </a:r>
            <a:endParaRPr sz="2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2255"/>
            <a:ext cx="398399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4E5B6E"/>
                </a:solidFill>
                <a:latin typeface="Schoolbook Uralic"/>
                <a:cs typeface="Schoolbook Uralic"/>
              </a:rPr>
              <a:t>S</a:t>
            </a:r>
            <a:r>
              <a:rPr dirty="0" sz="2400" spc="-5" b="1">
                <a:solidFill>
                  <a:srgbClr val="4E5B6E"/>
                </a:solidFill>
                <a:latin typeface="Schoolbook Uralic"/>
                <a:cs typeface="Schoolbook Uralic"/>
              </a:rPr>
              <a:t>YSTEM </a:t>
            </a:r>
            <a:r>
              <a:rPr dirty="0" sz="3000" spc="-5" b="1">
                <a:solidFill>
                  <a:srgbClr val="4E5B6E"/>
                </a:solidFill>
                <a:latin typeface="Schoolbook Uralic"/>
                <a:cs typeface="Schoolbook Uralic"/>
              </a:rPr>
              <a:t>F</a:t>
            </a:r>
            <a:r>
              <a:rPr dirty="0" sz="2400" spc="-5" b="1">
                <a:solidFill>
                  <a:srgbClr val="4E5B6E"/>
                </a:solidFill>
                <a:latin typeface="Schoolbook Uralic"/>
                <a:cs typeface="Schoolbook Uralic"/>
              </a:rPr>
              <a:t>LOW</a:t>
            </a:r>
            <a:r>
              <a:rPr dirty="0" sz="2400" spc="285" b="1">
                <a:solidFill>
                  <a:srgbClr val="4E5B6E"/>
                </a:solidFill>
                <a:latin typeface="Schoolbook Uralic"/>
                <a:cs typeface="Schoolbook Uralic"/>
              </a:rPr>
              <a:t> </a:t>
            </a:r>
            <a:r>
              <a:rPr dirty="0" sz="3000" spc="-5" b="1">
                <a:solidFill>
                  <a:srgbClr val="4E5B6E"/>
                </a:solidFill>
                <a:latin typeface="Schoolbook Uralic"/>
                <a:cs typeface="Schoolbook Uralic"/>
              </a:rPr>
              <a:t>C</a:t>
            </a:r>
            <a:r>
              <a:rPr dirty="0" sz="2400" spc="-5" b="1">
                <a:solidFill>
                  <a:srgbClr val="4E5B6E"/>
                </a:solidFill>
                <a:latin typeface="Schoolbook Uralic"/>
                <a:cs typeface="Schoolbook Uralic"/>
              </a:rPr>
              <a:t>HART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990600"/>
            <a:ext cx="6244541" cy="5383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0"/>
            <a:ext cx="4563110" cy="1214120"/>
          </a:xfrm>
          <a:prstGeom prst="rect"/>
        </p:spPr>
        <p:txBody>
          <a:bodyPr wrap="square" lIns="0" tIns="145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4000" spc="-5"/>
              <a:t>Modules</a:t>
            </a:r>
            <a:endParaRPr sz="4000"/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400" spc="-5">
                <a:solidFill>
                  <a:srgbClr val="000000"/>
                </a:solidFill>
              </a:rPr>
              <a:t>This project </a:t>
            </a:r>
            <a:r>
              <a:rPr dirty="0" sz="2400">
                <a:solidFill>
                  <a:srgbClr val="000000"/>
                </a:solidFill>
              </a:rPr>
              <a:t>contain six</a:t>
            </a:r>
            <a:r>
              <a:rPr dirty="0" sz="2400" spc="-12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modules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1140" y="1521840"/>
            <a:ext cx="2362835" cy="9105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Admin</a:t>
            </a:r>
            <a:r>
              <a:rPr dirty="0" sz="2400" spc="-185">
                <a:latin typeface="Schoolbook Uralic"/>
                <a:cs typeface="Schoolbook Uralic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module</a:t>
            </a:r>
            <a:endParaRPr sz="2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650" spc="30">
                <a:solidFill>
                  <a:srgbClr val="7ED13A"/>
                </a:solidFill>
                <a:latin typeface="Wingdings"/>
                <a:cs typeface="Wingdings"/>
              </a:rPr>
              <a:t></a:t>
            </a:r>
            <a:r>
              <a:rPr dirty="0" sz="1650" spc="30">
                <a:solidFill>
                  <a:srgbClr val="7ED13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User</a:t>
            </a:r>
            <a:r>
              <a:rPr dirty="0" sz="2400" spc="-130">
                <a:latin typeface="Schoolbook Uralic"/>
                <a:cs typeface="Schoolbook Uralic"/>
              </a:rPr>
              <a:t> </a:t>
            </a:r>
            <a:r>
              <a:rPr dirty="0" sz="2400" spc="-5">
                <a:latin typeface="Schoolbook Uralic"/>
                <a:cs typeface="Schoolbook Uralic"/>
              </a:rPr>
              <a:t>module</a:t>
            </a:r>
            <a:endParaRPr sz="2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mits</dc:creator>
  <dc:title>Slide 1</dc:title>
  <dcterms:created xsi:type="dcterms:W3CDTF">2021-02-02T13:20:29Z</dcterms:created>
  <dcterms:modified xsi:type="dcterms:W3CDTF">2021-02-02T13:20:29Z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2021-02-02T00:00:00Z</vt:filetime>
  </property>
</Properties>
</file>