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 id="2147483957" r:id="rId6"/>
  </p:sldMasterIdLst>
  <p:notesMasterIdLst>
    <p:notesMasterId r:id="rId8"/>
  </p:notesMasterIdLst>
  <p:handoutMasterIdLst>
    <p:handoutMasterId r:id="rId9"/>
  </p:handoutMasterIdLst>
  <p:sldIdLst>
    <p:sldId id="1989" r:id="rId7"/>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F8A40-201B-4DDD-88A5-9B9EFE1D0B74}" v="12" dt="2024-07-08T06:40:00.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war, Gaourav" userId="170543ed-e0c3-4641-bacd-215c7d4548e6" providerId="ADAL" clId="{F42F8A40-201B-4DDD-88A5-9B9EFE1D0B74}"/>
    <pc:docChg chg="modSld">
      <pc:chgData name="Pawar, Gaourav" userId="170543ed-e0c3-4641-bacd-215c7d4548e6" providerId="ADAL" clId="{F42F8A40-201B-4DDD-88A5-9B9EFE1D0B74}" dt="2024-07-08T06:41:59.651" v="311" actId="14100"/>
      <pc:docMkLst>
        <pc:docMk/>
      </pc:docMkLst>
      <pc:sldChg chg="modSp mod">
        <pc:chgData name="Pawar, Gaourav" userId="170543ed-e0c3-4641-bacd-215c7d4548e6" providerId="ADAL" clId="{F42F8A40-201B-4DDD-88A5-9B9EFE1D0B74}" dt="2024-07-08T06:41:59.651" v="311" actId="14100"/>
        <pc:sldMkLst>
          <pc:docMk/>
          <pc:sldMk cId="3622275861" sldId="1989"/>
        </pc:sldMkLst>
        <pc:spChg chg="mod">
          <ac:chgData name="Pawar, Gaourav" userId="170543ed-e0c3-4641-bacd-215c7d4548e6" providerId="ADAL" clId="{F42F8A40-201B-4DDD-88A5-9B9EFE1D0B74}" dt="2024-07-08T06:37:23.219" v="254" actId="20577"/>
          <ac:spMkLst>
            <pc:docMk/>
            <pc:sldMk cId="3622275861" sldId="1989"/>
            <ac:spMk id="3" creationId="{C1D5A378-C7DD-D06D-C1D5-5F578FE3FF67}"/>
          </ac:spMkLst>
        </pc:spChg>
        <pc:spChg chg="mod">
          <ac:chgData name="Pawar, Gaourav" userId="170543ed-e0c3-4641-bacd-215c7d4548e6" providerId="ADAL" clId="{F42F8A40-201B-4DDD-88A5-9B9EFE1D0B74}" dt="2024-07-08T06:39:15.502" v="261" actId="1076"/>
          <ac:spMkLst>
            <pc:docMk/>
            <pc:sldMk cId="3622275861" sldId="1989"/>
            <ac:spMk id="7170" creationId="{4EF0A5D5-CB77-4BCF-86BB-EC8AFA4AA0E3}"/>
          </ac:spMkLst>
        </pc:spChg>
        <pc:spChg chg="mod">
          <ac:chgData name="Pawar, Gaourav" userId="170543ed-e0c3-4641-bacd-215c7d4548e6" providerId="ADAL" clId="{F42F8A40-201B-4DDD-88A5-9B9EFE1D0B74}" dt="2024-07-08T06:39:33.983" v="262" actId="1076"/>
          <ac:spMkLst>
            <pc:docMk/>
            <pc:sldMk cId="3622275861" sldId="1989"/>
            <ac:spMk id="7175" creationId="{BADEA8C0-D1A3-4608-9E63-683339DCC944}"/>
          </ac:spMkLst>
        </pc:spChg>
        <pc:spChg chg="mod">
          <ac:chgData name="Pawar, Gaourav" userId="170543ed-e0c3-4641-bacd-215c7d4548e6" providerId="ADAL" clId="{F42F8A40-201B-4DDD-88A5-9B9EFE1D0B74}" dt="2024-07-08T06:39:53.190" v="265" actId="1076"/>
          <ac:spMkLst>
            <pc:docMk/>
            <pc:sldMk cId="3622275861" sldId="1989"/>
            <ac:spMk id="7180" creationId="{273FF0AF-5E94-435C-8A2A-7A7CA0FE36A6}"/>
          </ac:spMkLst>
        </pc:spChg>
        <pc:graphicFrameChg chg="modGraphic">
          <ac:chgData name="Pawar, Gaourav" userId="170543ed-e0c3-4641-bacd-215c7d4548e6" providerId="ADAL" clId="{F42F8A40-201B-4DDD-88A5-9B9EFE1D0B74}" dt="2024-07-08T06:41:59.651" v="311" actId="14100"/>
          <ac:graphicFrameMkLst>
            <pc:docMk/>
            <pc:sldMk cId="3622275861" sldId="1989"/>
            <ac:graphicFrameMk id="2" creationId="{B8B0DC3D-A319-4B78-A461-3FAC5C106C85}"/>
          </ac:graphicFrameMkLst>
        </pc:graphicFrameChg>
        <pc:picChg chg="mod">
          <ac:chgData name="Pawar, Gaourav" userId="170543ed-e0c3-4641-bacd-215c7d4548e6" providerId="ADAL" clId="{F42F8A40-201B-4DDD-88A5-9B9EFE1D0B74}" dt="2024-07-08T06:39:45.664" v="264" actId="1076"/>
          <ac:picMkLst>
            <pc:docMk/>
            <pc:sldMk cId="3622275861" sldId="1989"/>
            <ac:picMk id="7179" creationId="{12618B16-99B6-4F89-A145-C5939A93831F}"/>
          </ac:picMkLst>
        </pc:picChg>
        <pc:picChg chg="mod">
          <ac:chgData name="Pawar, Gaourav" userId="170543ed-e0c3-4641-bacd-215c7d4548e6" providerId="ADAL" clId="{F42F8A40-201B-4DDD-88A5-9B9EFE1D0B74}" dt="2024-07-08T06:40:00.352" v="266" actId="1076"/>
          <ac:picMkLst>
            <pc:docMk/>
            <pc:sldMk cId="3622275861" sldId="1989"/>
            <ac:picMk id="7181" creationId="{568E79A1-196A-4599-9F1F-AD39B99F1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08/07/2024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08/07/2024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37.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2.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7/8/2024</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oleObject" Target="../embeddings/oleObject15.bin"/><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ags" Target="../tags/tag3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gouravpawar/Final-FlightBooking-System.git" TargetMode="External"/><Relationship Id="rId7" Type="http://schemas.openxmlformats.org/officeDocument/2006/relationships/hyperlink" Target="https://www.linkedin.com/in/gourav-pawar-279b53211/" TargetMode="Externa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image" Target="../media/image15.png"/><Relationship Id="rId5" Type="http://schemas.openxmlformats.org/officeDocument/2006/relationships/hyperlink" Target="https://capgemini-my.sharepoint.com/:v:/p/onkar_deshpande/EeMHnfETwqVJvf8mfDGzFBoByYB4bYQxI9ppmZ9G5h6slg?e=DXOz3k"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3806395"/>
              </p:ext>
            </p:extLst>
          </p:nvPr>
        </p:nvGraphicFramePr>
        <p:xfrm>
          <a:off x="9277224" y="1501034"/>
          <a:ext cx="2914776" cy="5118272"/>
        </p:xfrm>
        <a:graphic>
          <a:graphicData uri="http://schemas.openxmlformats.org/drawingml/2006/table">
            <a:tbl>
              <a:tblPr firstRow="1" bandRow="1">
                <a:tableStyleId>{0E3FDE45-AF77-4B5C-9715-49D594BDF05E}</a:tableStyleId>
              </a:tblPr>
              <a:tblGrid>
                <a:gridCol w="1224121">
                  <a:extLst>
                    <a:ext uri="{9D8B030D-6E8A-4147-A177-3AD203B41FA5}">
                      <a16:colId xmlns:a16="http://schemas.microsoft.com/office/drawing/2014/main" val="3331298770"/>
                    </a:ext>
                  </a:extLst>
                </a:gridCol>
                <a:gridCol w="1348594">
                  <a:extLst>
                    <a:ext uri="{9D8B030D-6E8A-4147-A177-3AD203B41FA5}">
                      <a16:colId xmlns:a16="http://schemas.microsoft.com/office/drawing/2014/main" val="879084521"/>
                    </a:ext>
                  </a:extLst>
                </a:gridCol>
                <a:gridCol w="342061">
                  <a:extLst>
                    <a:ext uri="{9D8B030D-6E8A-4147-A177-3AD203B41FA5}">
                      <a16:colId xmlns:a16="http://schemas.microsoft.com/office/drawing/2014/main" val="1820229638"/>
                    </a:ext>
                  </a:extLst>
                </a:gridCol>
              </a:tblGrid>
              <a:tr h="54576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3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Dependency Injection, </a:t>
                      </a:r>
                      <a:r>
                        <a:rPr kumimoji="0" lang="en-US" sz="700" u="none" strike="noStrike" kern="1200" cap="none" spc="0" normalizeH="0" baseline="0" dirty="0" err="1">
                          <a:ln>
                            <a:noFill/>
                          </a:ln>
                          <a:effectLst/>
                          <a:uLnTx/>
                          <a:uFillTx/>
                        </a:rPr>
                        <a:t>Autowire</a:t>
                      </a:r>
                      <a:r>
                        <a:rPr kumimoji="0" lang="en-US" sz="700" u="none" strike="noStrike" kern="1200" cap="none" spc="0" normalizeH="0" baseline="0" dirty="0">
                          <a:ln>
                            <a:noFill/>
                          </a:ln>
                          <a:effectLst/>
                          <a:uLnTx/>
                          <a:uFillTx/>
                        </a:rPr>
                        <a:t>, Spring Security</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50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a:t>
                      </a:r>
                      <a:endParaRPr lang="en-US" sz="7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solidFill>
                          <a:schemeClr val="tx1"/>
                        </a:solidFill>
                      </a:endParaRPr>
                    </a:p>
                  </a:txBody>
                  <a:tcPr/>
                </a:tc>
                <a:extLst>
                  <a:ext uri="{0D108BD9-81ED-4DB2-BD59-A6C34878D82A}">
                    <a16:rowId xmlns:a16="http://schemas.microsoft.com/office/drawing/2014/main" val="3229840877"/>
                  </a:ext>
                </a:extLst>
              </a:tr>
              <a:tr h="738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effectLst/>
                          <a:uLnTx/>
                          <a:uFillTx/>
                        </a:rPr>
                        <a:t>Spring Boot Starters, 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effectLst/>
                          <a:uLnTx/>
                          <a:uFillTx/>
                        </a:rPr>
                        <a:t>Eureka Server’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effectLst/>
                          <a:uLnTx/>
                          <a:uFillTx/>
                        </a:rPr>
                        <a:t>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solidFill>
                          <a:schemeClr val="tx1"/>
                        </a:solidFill>
                      </a:endParaRPr>
                    </a:p>
                  </a:txBody>
                  <a:tcPr/>
                </a:tc>
                <a:extLst>
                  <a:ext uri="{0D108BD9-81ED-4DB2-BD59-A6C34878D82A}">
                    <a16:rowId xmlns:a16="http://schemas.microsoft.com/office/drawing/2014/main" val="668073409"/>
                  </a:ext>
                </a:extLst>
              </a:tr>
              <a:tr h="35314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135133130"/>
                  </a:ext>
                </a:extLst>
              </a:tr>
              <a:tr h="4334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 &amp; 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6817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334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Angular, React</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869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Swagger, Maven</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IDE</a:t>
                      </a: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5665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5099882" y="4197710"/>
            <a:ext cx="3839895" cy="1921771"/>
          </a:xfrm>
        </p:spPr>
        <p:txBody>
          <a:bodyPr/>
          <a:lstStyle/>
          <a:p>
            <a:pPr eaLnBrk="1" hangingPunct="1">
              <a:lnSpc>
                <a:spcPct val="114000"/>
              </a:lnSpc>
            </a:pPr>
            <a:endParaRPr lang="en-US" altLang="en-US" sz="1100" b="1" dirty="0"/>
          </a:p>
          <a:p>
            <a:pPr eaLnBrk="1" hangingPunct="1">
              <a:lnSpc>
                <a:spcPct val="114000"/>
              </a:lnSpc>
            </a:pPr>
            <a:r>
              <a:rPr lang="en-US" altLang="en-US" sz="1200" b="1" dirty="0">
                <a:solidFill>
                  <a:schemeClr val="accent1">
                    <a:lumMod val="75000"/>
                  </a:schemeClr>
                </a:solidFill>
              </a:rPr>
              <a:t>Working experience</a:t>
            </a:r>
            <a:endParaRPr lang="en-IN" altLang="nl-NL" sz="1200" dirty="0">
              <a:solidFill>
                <a:schemeClr val="accent1">
                  <a:lumMod val="75000"/>
                </a:schemeClr>
              </a:solidFill>
            </a:endParaRPr>
          </a:p>
          <a:p>
            <a:pPr marL="171450" indent="-171450" eaLnBrk="1" hangingPunct="1">
              <a:lnSpc>
                <a:spcPct val="114000"/>
              </a:lnSpc>
              <a:buFont typeface="Arial" panose="020B0604020202020204" pitchFamily="34" charset="0"/>
              <a:buChar char="•"/>
            </a:pPr>
            <a:r>
              <a:rPr lang="en-IN" altLang="en-US" sz="1050" dirty="0"/>
              <a:t>Developed Restful API’s using request methods and response structure. Writing business logic within service classes and analysing business rules and coordinate between the DAO &amp; controller</a:t>
            </a:r>
          </a:p>
          <a:p>
            <a:pPr marL="171450" indent="-171450" eaLnBrk="1" hangingPunct="1">
              <a:lnSpc>
                <a:spcPct val="114000"/>
              </a:lnSpc>
              <a:buFont typeface="Arial" panose="020B0604020202020204" pitchFamily="34" charset="0"/>
              <a:buChar char="•"/>
            </a:pPr>
            <a:r>
              <a:rPr lang="en-US" sz="1050" b="0" i="0" u="none" strike="noStrike" baseline="0" dirty="0">
                <a:solidFill>
                  <a:srgbClr val="575757"/>
                </a:solidFill>
                <a:latin typeface="+mn-lt"/>
              </a:rPr>
              <a:t>Written &amp; executed Unit Tests for maintaining code quality.</a:t>
            </a:r>
            <a:endParaRPr lang="en-IN" altLang="en-US" sz="1050" dirty="0">
              <a:latin typeface="+mn-lt"/>
            </a:endParaRPr>
          </a:p>
          <a:p>
            <a:pPr marL="171450" indent="-171450" eaLnBrk="1" hangingPunct="1">
              <a:lnSpc>
                <a:spcPct val="114000"/>
              </a:lnSpc>
              <a:buFont typeface="Arial" panose="020B0604020202020204" pitchFamily="34" charset="0"/>
              <a:buChar char="•"/>
            </a:pPr>
            <a:r>
              <a:rPr lang="en-US" altLang="nl-NL" sz="1050" dirty="0"/>
              <a:t>Supported multiple lower and prod environment’s deployment.</a:t>
            </a: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620696" y="705647"/>
            <a:ext cx="6056312" cy="322262"/>
          </a:xfrm>
        </p:spPr>
        <p:txBody>
          <a:bodyPr/>
          <a:lstStyle/>
          <a:p>
            <a:pPr fontAlgn="base">
              <a:spcBef>
                <a:spcPct val="0"/>
              </a:spcBef>
            </a:pPr>
            <a:r>
              <a:rPr lang="nl-NL" altLang="nl-NL" sz="1600"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97"/>
            <a:ext cx="2374900" cy="295275"/>
          </a:xfrm>
        </p:spPr>
        <p:txBody>
          <a:bodyPr/>
          <a:lstStyle/>
          <a:p>
            <a:pPr eaLnBrk="1" hangingPunct="1"/>
            <a:r>
              <a:rPr lang="nl-NL" altLang="nl-NL" sz="1200" dirty="0"/>
              <a:t>Pune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92637" y="1586009"/>
            <a:ext cx="2703866" cy="418260"/>
          </a:xfrm>
        </p:spPr>
        <p:txBody>
          <a:bodyPr/>
          <a:lstStyle/>
          <a:p>
            <a:pPr eaLnBrk="1" hangingPunct="1"/>
            <a:r>
              <a:rPr lang="nl-NL" altLang="nl-NL" sz="1200" dirty="0"/>
              <a:t>gaourav.pawar@capgemini.com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8322" y="1818509"/>
            <a:ext cx="2382837" cy="330200"/>
          </a:xfrm>
        </p:spPr>
        <p:txBody>
          <a:bodyPr/>
          <a:lstStyle/>
          <a:p>
            <a:pPr eaLnBrk="1" hangingPunct="1"/>
            <a:r>
              <a:rPr lang="nl-NL" altLang="nl-NL" sz="1200" dirty="0"/>
              <a:t>+91 9960263022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2539" y="2460011"/>
            <a:ext cx="4057650" cy="3143246"/>
          </a:xfrm>
        </p:spPr>
        <p:txBody>
          <a:bodyPr/>
          <a:lstStyle/>
          <a:p>
            <a:endParaRPr lang="en-US" altLang="en-US" sz="1200" b="1" dirty="0"/>
          </a:p>
          <a:p>
            <a:pPr marL="171450" indent="-171450">
              <a:buFont typeface="Arial" panose="020B0604020202020204" pitchFamily="34" charset="0"/>
              <a:buChar char="•"/>
            </a:pPr>
            <a:r>
              <a:rPr lang="en-US" sz="1200" b="0" i="0" u="none" strike="noStrike" baseline="0" dirty="0">
                <a:solidFill>
                  <a:srgbClr val="575757"/>
                </a:solidFill>
                <a:latin typeface="+mn-lt"/>
              </a:rPr>
              <a:t>Having 2.9+ years of IT/Professional experience in </a:t>
            </a:r>
            <a:r>
              <a:rPr lang="en-US" sz="1200" b="1" i="0" u="none" strike="noStrike" baseline="0" dirty="0">
                <a:solidFill>
                  <a:srgbClr val="575757"/>
                </a:solidFill>
                <a:latin typeface="+mn-lt"/>
              </a:rPr>
              <a:t>analysis, design and development</a:t>
            </a:r>
            <a:r>
              <a:rPr lang="en-US" sz="1200" b="0" i="0" u="none" strike="noStrike" baseline="0" dirty="0">
                <a:solidFill>
                  <a:srgbClr val="575757"/>
                </a:solidFill>
                <a:latin typeface="+mn-lt"/>
              </a:rPr>
              <a:t>.</a:t>
            </a:r>
            <a:endParaRPr lang="en-US" sz="1200" dirty="0">
              <a:latin typeface="+mn-lt"/>
            </a:endParaRPr>
          </a:p>
          <a:p>
            <a:pPr marL="171450" indent="-171450">
              <a:buFont typeface="Arial" panose="020B0604020202020204" pitchFamily="34" charset="0"/>
              <a:buChar char="•"/>
            </a:pPr>
            <a:r>
              <a:rPr lang="en-US" sz="1200" b="0" i="0" u="none" strike="noStrike" baseline="0" dirty="0">
                <a:solidFill>
                  <a:srgbClr val="575757"/>
                </a:solidFill>
                <a:latin typeface="+mn-lt"/>
              </a:rPr>
              <a:t>Able to motivate and perform well under pressure</a:t>
            </a:r>
            <a:r>
              <a:rPr lang="en-US" sz="1200" b="0" i="0" u="none" strike="noStrike" baseline="0" dirty="0">
                <a:solidFill>
                  <a:srgbClr val="575757"/>
                </a:solidFill>
                <a:latin typeface="Roboto-Regular"/>
              </a:rPr>
              <a:t>.</a:t>
            </a:r>
          </a:p>
          <a:p>
            <a:pPr marL="171450" indent="-171450">
              <a:buFont typeface="Arial" panose="020B0604020202020204" pitchFamily="34" charset="0"/>
              <a:buChar char="•"/>
            </a:pPr>
            <a:r>
              <a:rPr lang="en-US" sz="1200" dirty="0"/>
              <a:t>Has working knowledge on </a:t>
            </a:r>
            <a:r>
              <a:rPr lang="en-US" sz="1200" b="1" dirty="0"/>
              <a:t>Java Microservice Development</a:t>
            </a:r>
            <a:r>
              <a:rPr lang="en-US" sz="1200" dirty="0"/>
              <a:t> using Spring framework on a proficient level. </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 boot, REST API, Eureka server, API Gateway,</a:t>
            </a:r>
            <a:r>
              <a:rPr lang="en-US" sz="1200" dirty="0"/>
              <a:t> Test Application using </a:t>
            </a:r>
            <a:r>
              <a:rPr lang="en-US" sz="1200" b="1" dirty="0"/>
              <a:t>Swagger &amp; Postman.</a:t>
            </a:r>
          </a:p>
          <a:p>
            <a:pPr marL="171450" indent="-171450">
              <a:buFont typeface="Arial" panose="020B0604020202020204" pitchFamily="34" charset="0"/>
              <a:buChar char="•"/>
            </a:pPr>
            <a:r>
              <a:rPr lang="en-US" sz="1200" dirty="0"/>
              <a:t>Has working experience on </a:t>
            </a:r>
            <a:r>
              <a:rPr lang="en-US" sz="1200" b="1" dirty="0"/>
              <a:t>deploying spring boot</a:t>
            </a:r>
            <a:r>
              <a:rPr lang="en-US" sz="1200" dirty="0"/>
              <a:t> applications in </a:t>
            </a:r>
            <a:r>
              <a:rPr lang="en-US" sz="1200" b="1" dirty="0"/>
              <a:t>DEV QA and PROD </a:t>
            </a:r>
            <a:r>
              <a:rPr lang="en-US" sz="1200" dirty="0"/>
              <a:t>environment by using AWS Solution architect framework </a:t>
            </a:r>
          </a:p>
          <a:p>
            <a:endParaRPr lang="en-US" sz="12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54008" y="337123"/>
            <a:ext cx="6223000" cy="306387"/>
          </a:xfrm>
        </p:spPr>
        <p:txBody>
          <a:bodyPr/>
          <a:lstStyle/>
          <a:p>
            <a:r>
              <a:rPr lang="en-IN" altLang="en-US" sz="2400" dirty="0"/>
              <a:t>Gaourav Rajendra Pawar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1631272" y="626483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102759" y="6264832"/>
            <a:ext cx="21097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6665" y="626405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203464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0372" y="197416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Science(2021)</a:t>
            </a:r>
          </a:p>
        </p:txBody>
      </p:sp>
      <p:sp>
        <p:nvSpPr>
          <p:cNvPr id="6" name="Rectangle 5">
            <a:extLst>
              <a:ext uri="{FF2B5EF4-FFF2-40B4-BE49-F238E27FC236}">
                <a16:creationId xmlns:a16="http://schemas.microsoft.com/office/drawing/2014/main" id="{1616387D-79C4-4D2C-8F4C-617036B1459A}"/>
              </a:ext>
            </a:extLst>
          </p:cNvPr>
          <p:cNvSpPr/>
          <p:nvPr/>
        </p:nvSpPr>
        <p:spPr>
          <a:xfrm>
            <a:off x="9485129" y="1127761"/>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11">
            <a:extLst>
              <a:ext uri="{FF2B5EF4-FFF2-40B4-BE49-F238E27FC236}">
                <a16:creationId xmlns:a16="http://schemas.microsoft.com/office/drawing/2014/main" id="{1AF5B169-B655-F547-B86E-623795252EBC}"/>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t="1193" b="1193"/>
          <a:stretch/>
        </p:blipFill>
        <p:spPr>
          <a:xfrm>
            <a:off x="383259" y="287491"/>
            <a:ext cx="1757642" cy="1759081"/>
          </a:xfrm>
        </p:spPr>
      </p:pic>
      <p:sp>
        <p:nvSpPr>
          <p:cNvPr id="3" name="Text Placeholder 18">
            <a:extLst>
              <a:ext uri="{FF2B5EF4-FFF2-40B4-BE49-F238E27FC236}">
                <a16:creationId xmlns:a16="http://schemas.microsoft.com/office/drawing/2014/main" id="{C1D5A378-C7DD-D06D-C1D5-5F578FE3FF67}"/>
              </a:ext>
            </a:extLst>
          </p:cNvPr>
          <p:cNvSpPr txBox="1">
            <a:spLocks/>
          </p:cNvSpPr>
          <p:nvPr/>
        </p:nvSpPr>
        <p:spPr>
          <a:xfrm>
            <a:off x="5053376" y="2536860"/>
            <a:ext cx="3886401" cy="196106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000" i="0" u="none" kern="1200" baseline="0">
                <a:solidFill>
                  <a:schemeClr val="tx1"/>
                </a:solidFill>
                <a:latin typeface="+mj-lt"/>
                <a:ea typeface="+mn-ea"/>
                <a:cs typeface="+mn-cs"/>
              </a:defRPr>
            </a:lvl1pPr>
            <a:lvl2pPr marL="266700" indent="-177800" algn="l" defTabSz="914400" rtl="0" eaLnBrk="1" latinLnBrk="0" hangingPunct="1">
              <a:lnSpc>
                <a:spcPct val="114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endParaRPr lang="en-US" altLang="en-US" sz="1100" b="1" dirty="0"/>
          </a:p>
          <a:p>
            <a:pPr>
              <a:lnSpc>
                <a:spcPct val="114000"/>
              </a:lnSpc>
            </a:pPr>
            <a:r>
              <a:rPr lang="en-US" altLang="en-US" sz="1100" b="1" dirty="0"/>
              <a:t>Flight Booking System Application</a:t>
            </a:r>
          </a:p>
          <a:p>
            <a:pPr marL="171450" indent="-171450">
              <a:lnSpc>
                <a:spcPct val="114000"/>
              </a:lnSpc>
              <a:buFont typeface="Arial" panose="020B0604020202020204" pitchFamily="34" charset="0"/>
              <a:buChar char="•"/>
            </a:pPr>
            <a:r>
              <a:rPr lang="en-IN" altLang="en-US" sz="1100" dirty="0"/>
              <a:t>Completed end to end case study of Flight Booking  Application along with Swagger, Eureka registration,      HTML, </a:t>
            </a:r>
            <a:r>
              <a:rPr lang="en-US" altLang="en-US" sz="1100" dirty="0"/>
              <a:t>CSS and Angular used for user interface.</a:t>
            </a:r>
            <a:endParaRPr lang="en-IN" altLang="en-US" sz="1100" b="1" dirty="0"/>
          </a:p>
          <a:p>
            <a:pPr marL="171450" indent="-171450">
              <a:lnSpc>
                <a:spcPct val="114000"/>
              </a:lnSpc>
              <a:buFont typeface="Arial" panose="020B0604020202020204" pitchFamily="34" charset="0"/>
              <a:buChar char="•"/>
            </a:pPr>
            <a:r>
              <a:rPr lang="en-IN" altLang="nl-NL" sz="1100" dirty="0"/>
              <a:t>Completed ”</a:t>
            </a:r>
            <a:r>
              <a:rPr lang="en-IN" sz="1100" dirty="0">
                <a:solidFill>
                  <a:srgbClr val="0F1F2C"/>
                </a:solidFill>
                <a:latin typeface="Inter"/>
              </a:rPr>
              <a:t> </a:t>
            </a:r>
            <a:r>
              <a:rPr lang="en-IN" sz="1400" dirty="0">
                <a:solidFill>
                  <a:srgbClr val="0F1F2C"/>
                </a:solidFill>
                <a:latin typeface="Inter"/>
              </a:rPr>
              <a:t>Full Stack Angular, Spring Boot MS &amp; MongoDB &amp; </a:t>
            </a:r>
            <a:r>
              <a:rPr lang="en-IN" altLang="nl-NL" sz="1200" dirty="0"/>
              <a:t>React</a:t>
            </a:r>
            <a:r>
              <a:rPr lang="en-IN" sz="1400" dirty="0">
                <a:solidFill>
                  <a:srgbClr val="0F1F2C"/>
                </a:solidFill>
                <a:latin typeface="Inter"/>
              </a:rPr>
              <a:t>” </a:t>
            </a:r>
            <a:r>
              <a:rPr lang="en-IN" altLang="nl-NL" sz="1100" dirty="0"/>
              <a:t>courses at Degreed flatform</a:t>
            </a:r>
            <a:endParaRPr lang="en-IN" altLang="nl-NL"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9B4D4C6569CD4AA5C6749F19024825" ma:contentTypeVersion="13" ma:contentTypeDescription="Create a new document." ma:contentTypeScope="" ma:versionID="e881449ad162dabc58c27c61d646ee44">
  <xsd:schema xmlns:xsd="http://www.w3.org/2001/XMLSchema" xmlns:xs="http://www.w3.org/2001/XMLSchema" xmlns:p="http://schemas.microsoft.com/office/2006/metadata/properties" xmlns:ns3="426da8ee-880d-45de-aad6-dce0c0d70523" xmlns:ns4="5913a01b-a096-4a90-ae42-b4830d85fb8d" targetNamespace="http://schemas.microsoft.com/office/2006/metadata/properties" ma:root="true" ma:fieldsID="d11e6b7b796bc71fa74fdc3e3b3ab663" ns3:_="" ns4:_="">
    <xsd:import namespace="426da8ee-880d-45de-aad6-dce0c0d70523"/>
    <xsd:import namespace="5913a01b-a096-4a90-ae42-b4830d85fb8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da8ee-880d-45de-aad6-dce0c0d705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13a01b-a096-4a90-ae42-b4830d85fb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0F900012-1B2A-4849-A06B-4ED6FC1BD4B5}">
  <ds:schemaRefs>
    <ds:schemaRef ds:uri="http://schemas.microsoft.com/office/2006/metadata/contentType"/>
    <ds:schemaRef ds:uri="http://schemas.microsoft.com/office/2006/metadata/properties/metaAttributes"/>
    <ds:schemaRef ds:uri="http://www.w3.org/2000/xmlns/"/>
    <ds:schemaRef ds:uri="http://www.w3.org/2001/XMLSchema"/>
    <ds:schemaRef ds:uri="426da8ee-880d-45de-aad6-dce0c0d70523"/>
    <ds:schemaRef ds:uri="5913a01b-a096-4a90-ae42-b4830d85fb8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28377</TotalTime>
  <Words>352</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Inter</vt:lpstr>
      <vt:lpstr>Roboto-Regular</vt:lpstr>
      <vt:lpstr>Verdana</vt:lpstr>
      <vt:lpstr>Wingdings</vt:lpstr>
      <vt:lpstr>1_CG_2012_Template</vt:lpstr>
      <vt:lpstr>1_Capgemini Master</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Pawar, Gaourav</cp:lastModifiedBy>
  <cp:revision>116</cp:revision>
  <dcterms:created xsi:type="dcterms:W3CDTF">2020-09-22T06:24:34Z</dcterms:created>
  <dcterms:modified xsi:type="dcterms:W3CDTF">2024-07-08T06:42:01Z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0x010100929B4D4C6569CD4AA5C6749F19024825</vt:lpwstr>
  </property>
</Properties>
</file>