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A59B3FC-DA88-43BB-B1C4-34E6DBBCE98E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6E7BC41-5688-4AD9-B2F2-6D1471F38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59B3FC-DA88-43BB-B1C4-34E6DBBCE98E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E7BC41-5688-4AD9-B2F2-6D1471F38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A59B3FC-DA88-43BB-B1C4-34E6DBBCE98E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6E7BC41-5688-4AD9-B2F2-6D1471F38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59B3FC-DA88-43BB-B1C4-34E6DBBCE98E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E7BC41-5688-4AD9-B2F2-6D1471F38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A59B3FC-DA88-43BB-B1C4-34E6DBBCE98E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6E7BC41-5688-4AD9-B2F2-6D1471F38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59B3FC-DA88-43BB-B1C4-34E6DBBCE98E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E7BC41-5688-4AD9-B2F2-6D1471F38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59B3FC-DA88-43BB-B1C4-34E6DBBCE98E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E7BC41-5688-4AD9-B2F2-6D1471F38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59B3FC-DA88-43BB-B1C4-34E6DBBCE98E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E7BC41-5688-4AD9-B2F2-6D1471F38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A59B3FC-DA88-43BB-B1C4-34E6DBBCE98E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E7BC41-5688-4AD9-B2F2-6D1471F38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59B3FC-DA88-43BB-B1C4-34E6DBBCE98E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E7BC41-5688-4AD9-B2F2-6D1471F38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59B3FC-DA88-43BB-B1C4-34E6DBBCE98E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E7BC41-5688-4AD9-B2F2-6D1471F388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A59B3FC-DA88-43BB-B1C4-34E6DBBCE98E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6E7BC41-5688-4AD9-B2F2-6D1471F38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12" y="-1000156"/>
            <a:ext cx="6429388" cy="4429132"/>
          </a:xfrm>
        </p:spPr>
        <p:txBody>
          <a:bodyPr/>
          <a:lstStyle/>
          <a:p>
            <a:pPr algn="ctr"/>
            <a:r>
              <a:rPr lang="en-US" sz="4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SORTING </a:t>
            </a:r>
            <a:r>
              <a:rPr lang="en-US" sz="4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VISUALISER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0" y="3643314"/>
            <a:ext cx="5114778" cy="3214686"/>
          </a:xfrm>
        </p:spPr>
        <p:txBody>
          <a:bodyPr/>
          <a:lstStyle/>
          <a:p>
            <a:pPr algn="ctr"/>
            <a:r>
              <a:rPr lang="en-US" dirty="0" smtClean="0"/>
              <a:t>Submitted by- GOURAV ROY</a:t>
            </a:r>
          </a:p>
          <a:p>
            <a:pPr algn="ctr"/>
            <a:r>
              <a:rPr lang="en-US" dirty="0" smtClean="0"/>
              <a:t>College- LNCT BHOPAL</a:t>
            </a:r>
          </a:p>
          <a:p>
            <a:pPr algn="ctr"/>
            <a:r>
              <a:rPr lang="en-US" dirty="0" smtClean="0"/>
              <a:t>Enrollment no.-0103EX201029</a:t>
            </a:r>
          </a:p>
          <a:p>
            <a:pPr algn="ctr"/>
            <a:r>
              <a:rPr lang="en-US" dirty="0" smtClean="0"/>
              <a:t>EX, 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sem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5286388"/>
            <a:ext cx="6715172" cy="571504"/>
          </a:xfrm>
        </p:spPr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chemeClr val="tx1"/>
                </a:solidFill>
                <a:latin typeface="Arial Rounded MT Bold" pitchFamily="34" charset="0"/>
              </a:rPr>
              <a:t>Array to be sorted</a:t>
            </a:r>
            <a:endParaRPr lang="en-US" b="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3" name="Picture 2" descr="Screenshot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5728"/>
            <a:ext cx="7715272" cy="48577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5072074"/>
            <a:ext cx="7242048" cy="1143000"/>
          </a:xfrm>
        </p:spPr>
        <p:txBody>
          <a:bodyPr>
            <a:normAutofit fontScale="90000"/>
          </a:bodyPr>
          <a:lstStyle/>
          <a:p>
            <a:r>
              <a:rPr lang="en-US" sz="2800" b="0" dirty="0" smtClean="0">
                <a:solidFill>
                  <a:srgbClr val="00B050"/>
                </a:solidFill>
                <a:latin typeface="Arial Rounded MT Bold" pitchFamily="34" charset="0"/>
              </a:rPr>
              <a:t>GREEN SHOWS SORTED ELEMENT</a:t>
            </a:r>
            <a:r>
              <a:rPr lang="en-US" sz="2800" b="0" dirty="0" smtClean="0">
                <a:solidFill>
                  <a:schemeClr val="tx1"/>
                </a:solidFill>
                <a:latin typeface="Arial Rounded MT Bold" pitchFamily="34" charset="0"/>
              </a:rPr>
              <a:t/>
            </a:r>
            <a:br>
              <a:rPr lang="en-US" sz="2800" b="0" dirty="0" smtClean="0">
                <a:solidFill>
                  <a:schemeClr val="tx1"/>
                </a:solidFill>
                <a:latin typeface="Arial Rounded MT Bold" pitchFamily="34" charset="0"/>
              </a:rPr>
            </a:br>
            <a:r>
              <a:rPr lang="en-US" sz="2800" b="0" dirty="0" smtClean="0">
                <a:solidFill>
                  <a:srgbClr val="FF0000"/>
                </a:solidFill>
                <a:latin typeface="Arial Rounded MT Bold" pitchFamily="34" charset="0"/>
              </a:rPr>
              <a:t>RED SHOWS THE ELEMENT UNDERGOING SORTING</a:t>
            </a:r>
            <a:endParaRPr lang="en-US" sz="2800" b="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pic>
        <p:nvPicPr>
          <p:cNvPr id="3" name="Picture 2" descr="Screenshot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357166"/>
            <a:ext cx="7715304" cy="44582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46" y="4714884"/>
            <a:ext cx="7242048" cy="928686"/>
          </a:xfrm>
        </p:spPr>
        <p:txBody>
          <a:bodyPr>
            <a:normAutofit/>
          </a:bodyPr>
          <a:lstStyle/>
          <a:p>
            <a:r>
              <a:rPr lang="en-US" sz="3600" b="0" dirty="0" smtClean="0">
                <a:solidFill>
                  <a:schemeClr val="tx1"/>
                </a:solidFill>
                <a:latin typeface="Arial Rounded MT Bold" pitchFamily="34" charset="0"/>
              </a:rPr>
              <a:t>SORTED ARRAY</a:t>
            </a:r>
            <a:endParaRPr lang="en-US" sz="3600" b="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3" name="Picture 2" descr="Screenshot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571480"/>
            <a:ext cx="7750836" cy="43577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239000" cy="1143000"/>
          </a:xfrm>
        </p:spPr>
        <p:txBody>
          <a:bodyPr/>
          <a:lstStyle/>
          <a:p>
            <a:pPr algn="ctr"/>
            <a:r>
              <a:rPr lang="en-US" u="sng" dirty="0" smtClean="0">
                <a:latin typeface="Arial Rounded MT Bold" pitchFamily="34" charset="0"/>
              </a:rPr>
              <a:t>Introduction</a:t>
            </a:r>
            <a:endParaRPr lang="en-US" u="sng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78"/>
            <a:ext cx="7239000" cy="5169876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This is an interactive project that helps us to understand the working of various sorting algorithms by visualizing the sorting process step by step.</a:t>
            </a:r>
          </a:p>
          <a:p>
            <a:pPr algn="ctr">
              <a:buNone/>
            </a:pPr>
            <a:r>
              <a:rPr lang="en-US" dirty="0" smtClean="0"/>
              <a:t> These visualiser allows users to see how elements are rearranged and sorted in real-time, providing a visual representation of the algorithm’s behavior.  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7239000" cy="1143000"/>
          </a:xfrm>
        </p:spPr>
        <p:txBody>
          <a:bodyPr/>
          <a:lstStyle/>
          <a:p>
            <a:pPr algn="ctr"/>
            <a:r>
              <a:rPr lang="en-US" u="sng" dirty="0" smtClean="0"/>
              <a:t>PROJECT OVERVIEW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428736"/>
            <a:ext cx="7239000" cy="559850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This project consists of the following parts:-</a:t>
            </a:r>
          </a:p>
          <a:p>
            <a:r>
              <a:rPr lang="en-US" b="1" i="1" dirty="0" smtClean="0">
                <a:solidFill>
                  <a:srgbClr val="00B0F0"/>
                </a:solidFill>
              </a:rPr>
              <a:t>New Array- </a:t>
            </a:r>
            <a:r>
              <a:rPr lang="en-US" sz="2400" dirty="0" smtClean="0">
                <a:solidFill>
                  <a:srgbClr val="00B0F0"/>
                </a:solidFill>
              </a:rPr>
              <a:t>This is used to select a new array or reset the existing one.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b="1" i="1" dirty="0" smtClean="0">
                <a:solidFill>
                  <a:srgbClr val="00B0F0"/>
                </a:solidFill>
              </a:rPr>
              <a:t>Size</a:t>
            </a:r>
            <a:r>
              <a:rPr lang="en-US" dirty="0" smtClean="0">
                <a:solidFill>
                  <a:srgbClr val="00B0F0"/>
                </a:solidFill>
              </a:rPr>
              <a:t>-</a:t>
            </a:r>
            <a:r>
              <a:rPr lang="en-US" sz="2400" dirty="0" smtClean="0">
                <a:solidFill>
                  <a:srgbClr val="00B0F0"/>
                </a:solidFill>
              </a:rPr>
              <a:t> This is used to vary size array.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b="1" i="1" dirty="0" smtClean="0">
                <a:solidFill>
                  <a:srgbClr val="00B0F0"/>
                </a:solidFill>
              </a:rPr>
              <a:t>Speed-</a:t>
            </a:r>
            <a:r>
              <a:rPr lang="en-US" sz="2400" dirty="0" smtClean="0">
                <a:solidFill>
                  <a:srgbClr val="00B0F0"/>
                </a:solidFill>
              </a:rPr>
              <a:t>This is used to vary the speed of visualization of sorting.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b="1" i="1" dirty="0" smtClean="0">
                <a:solidFill>
                  <a:srgbClr val="00B0F0"/>
                </a:solidFill>
              </a:rPr>
              <a:t>Algorithm selector-</a:t>
            </a:r>
            <a:r>
              <a:rPr lang="en-US" sz="2400" dirty="0" smtClean="0">
                <a:solidFill>
                  <a:srgbClr val="00B0F0"/>
                </a:solidFill>
              </a:rPr>
              <a:t>This is used to select among the various arrays.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b="1" i="1" dirty="0" smtClean="0">
                <a:solidFill>
                  <a:srgbClr val="00B0F0"/>
                </a:solidFill>
              </a:rPr>
              <a:t>Array bars</a:t>
            </a:r>
            <a:r>
              <a:rPr lang="en-US" sz="2400" b="1" i="1" dirty="0" smtClean="0">
                <a:solidFill>
                  <a:srgbClr val="00B0F0"/>
                </a:solidFill>
              </a:rPr>
              <a:t>-</a:t>
            </a:r>
            <a:r>
              <a:rPr lang="en-US" sz="2400" dirty="0" smtClean="0">
                <a:solidFill>
                  <a:srgbClr val="00B0F0"/>
                </a:solidFill>
              </a:rPr>
              <a:t> This displays the array elements in the form of bars.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239000" cy="1143000"/>
          </a:xfrm>
        </p:spPr>
        <p:txBody>
          <a:bodyPr/>
          <a:lstStyle/>
          <a:p>
            <a:pPr algn="ctr"/>
            <a:r>
              <a:rPr lang="en-US" u="sng" dirty="0" smtClean="0"/>
              <a:t>SORTING ALGORITHMS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7239000" cy="557214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Various Sorting algorithms can be visualized:-</a:t>
            </a:r>
          </a:p>
          <a:p>
            <a:r>
              <a:rPr lang="en-US" b="1" i="1" dirty="0" smtClean="0">
                <a:solidFill>
                  <a:srgbClr val="00B0F0"/>
                </a:solidFill>
              </a:rPr>
              <a:t>Bubble Sort</a:t>
            </a:r>
          </a:p>
          <a:p>
            <a:r>
              <a:rPr lang="en-US" b="1" i="1" dirty="0" smtClean="0">
                <a:solidFill>
                  <a:srgbClr val="00B0F0"/>
                </a:solidFill>
              </a:rPr>
              <a:t>Selection Sort</a:t>
            </a:r>
          </a:p>
          <a:p>
            <a:r>
              <a:rPr lang="en-US" b="1" i="1" dirty="0" smtClean="0">
                <a:solidFill>
                  <a:srgbClr val="00B0F0"/>
                </a:solidFill>
              </a:rPr>
              <a:t>Insertion Sort</a:t>
            </a:r>
          </a:p>
          <a:p>
            <a:r>
              <a:rPr lang="en-US" b="1" i="1" dirty="0" smtClean="0">
                <a:solidFill>
                  <a:srgbClr val="00B0F0"/>
                </a:solidFill>
              </a:rPr>
              <a:t>Merge Sort</a:t>
            </a:r>
          </a:p>
          <a:p>
            <a:r>
              <a:rPr lang="en-US" b="1" i="1" dirty="0" smtClean="0">
                <a:solidFill>
                  <a:srgbClr val="00B0F0"/>
                </a:solidFill>
              </a:rPr>
              <a:t>Quick Sort</a:t>
            </a:r>
            <a:endParaRPr lang="en-US" b="1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Bubble sort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adjacent elements</a:t>
            </a:r>
          </a:p>
          <a:p>
            <a:r>
              <a:rPr lang="en-US" dirty="0" smtClean="0"/>
              <a:t>Swapping elements if they are in the wrong order.</a:t>
            </a:r>
          </a:p>
          <a:p>
            <a:r>
              <a:rPr lang="en-US" dirty="0" smtClean="0"/>
              <a:t>Iterating through the array multiple time until the array is sorted. 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Selection sort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Dividing the array into sorted and unsorted parts.</a:t>
            </a:r>
          </a:p>
          <a:p>
            <a:r>
              <a:rPr lang="en-US" dirty="0" smtClean="0"/>
              <a:t>Finding the smallest(or largest) element in the unsorted and swapping it with the first unsorted element.</a:t>
            </a:r>
          </a:p>
          <a:p>
            <a:r>
              <a:rPr lang="en-US" dirty="0" smtClean="0"/>
              <a:t>Growing the sorted part of the array after each iteration.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Insertion sort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the final sorted array one item at a time.</a:t>
            </a:r>
          </a:p>
          <a:p>
            <a:r>
              <a:rPr lang="en-US" dirty="0" smtClean="0"/>
              <a:t>Comparing the first unsorted element with the elements in the sorted part and inserting it in the correct position.</a:t>
            </a:r>
          </a:p>
          <a:p>
            <a:r>
              <a:rPr lang="en-US" dirty="0" smtClean="0"/>
              <a:t>Growing the sorted part of the array after each iteration.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Merge sort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the array into smaller subarrays until each subarray contains only one element.</a:t>
            </a:r>
          </a:p>
          <a:p>
            <a:r>
              <a:rPr lang="en-US" dirty="0" smtClean="0"/>
              <a:t>Merge the sorted subarrays to create larger and larger sorted subarrays.</a:t>
            </a:r>
          </a:p>
          <a:p>
            <a:r>
              <a:rPr lang="en-US" dirty="0" smtClean="0"/>
              <a:t>Continue merging until the entire array is sorted.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Quick sort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 pivot element and partition that array around the pivot.</a:t>
            </a:r>
          </a:p>
          <a:p>
            <a:r>
              <a:rPr lang="en-US" dirty="0" smtClean="0"/>
              <a:t>Recursively apply the same process to the subarrays until each subarray is sorted.</a:t>
            </a:r>
          </a:p>
          <a:p>
            <a:r>
              <a:rPr lang="en-US" dirty="0" smtClean="0"/>
              <a:t>Combine the sorted subarrays to obtain the final sorted array.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134</TotalTime>
  <Words>357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 SORTING ALGORITHM VISUALISER </vt:lpstr>
      <vt:lpstr>Introduction</vt:lpstr>
      <vt:lpstr>PROJECT OVERVIEW</vt:lpstr>
      <vt:lpstr>SORTING ALGORITHMS</vt:lpstr>
      <vt:lpstr>Bubble sort</vt:lpstr>
      <vt:lpstr>Selection sort</vt:lpstr>
      <vt:lpstr>Insertion sort</vt:lpstr>
      <vt:lpstr>Merge sort</vt:lpstr>
      <vt:lpstr>Quick sort</vt:lpstr>
      <vt:lpstr>Array to be sorted</vt:lpstr>
      <vt:lpstr>GREEN SHOWS SORTED ELEMENT RED SHOWS THE ELEMENT UNDERGOING SORTING</vt:lpstr>
      <vt:lpstr>SORTED ARRAY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16</cp:revision>
  <dcterms:created xsi:type="dcterms:W3CDTF">2023-06-14T07:39:07Z</dcterms:created>
  <dcterms:modified xsi:type="dcterms:W3CDTF">2023-06-14T10:55:52Z</dcterms:modified>
</cp:coreProperties>
</file>