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 Bold" charset="1" panose="02030802070405020303"/>
      <p:regular r:id="rId14"/>
    </p:embeddedFont>
    <p:embeddedFont>
      <p:font typeface="Times New Roman" charset="1" panose="02030502070405020303"/>
      <p:regular r:id="rId15"/>
    </p:embeddedFont>
    <p:embeddedFont>
      <p:font typeface="Canva Sans" charset="1" panose="020B0503030501040103"/>
      <p:regular r:id="rId16"/>
    </p:embeddedFont>
    <p:embeddedFont>
      <p:font typeface="Times New Roman Semi-Bold" charset="1" panose="02030702070405020303"/>
      <p:regular r:id="rId17"/>
    </p:embeddedFont>
    <p:embeddedFont>
      <p:font typeface="Canva Sans Bold" charset="1" panose="020B0803030501040103"/>
      <p:regular r:id="rId18"/>
    </p:embeddedFont>
    <p:embeddedFont>
      <p:font typeface="Canva Sans Medium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15659" y="6843217"/>
            <a:ext cx="8767940" cy="7463940"/>
            <a:chOff x="0" y="0"/>
            <a:chExt cx="95480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4802" cy="812800"/>
            </a:xfrm>
            <a:custGeom>
              <a:avLst/>
              <a:gdLst/>
              <a:ahLst/>
              <a:cxnLst/>
              <a:rect r="r" b="b" t="t" l="l"/>
              <a:pathLst>
                <a:path h="812800" w="954802">
                  <a:moveTo>
                    <a:pt x="477401" y="0"/>
                  </a:moveTo>
                  <a:cubicBezTo>
                    <a:pt x="213740" y="0"/>
                    <a:pt x="0" y="181951"/>
                    <a:pt x="0" y="406400"/>
                  </a:cubicBezTo>
                  <a:cubicBezTo>
                    <a:pt x="0" y="630849"/>
                    <a:pt x="213740" y="812800"/>
                    <a:pt x="477401" y="812800"/>
                  </a:cubicBezTo>
                  <a:cubicBezTo>
                    <a:pt x="741062" y="812800"/>
                    <a:pt x="954802" y="630849"/>
                    <a:pt x="954802" y="406400"/>
                  </a:cubicBezTo>
                  <a:cubicBezTo>
                    <a:pt x="954802" y="181951"/>
                    <a:pt x="741062" y="0"/>
                    <a:pt x="477401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9513" y="95250"/>
              <a:ext cx="775776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6834" y="252016"/>
            <a:ext cx="2829925" cy="1242827"/>
          </a:xfrm>
          <a:custGeom>
            <a:avLst/>
            <a:gdLst/>
            <a:ahLst/>
            <a:cxnLst/>
            <a:rect r="r" b="b" t="t" l="l"/>
            <a:pathLst>
              <a:path h="1242827" w="2829925">
                <a:moveTo>
                  <a:pt x="0" y="0"/>
                </a:moveTo>
                <a:lnTo>
                  <a:pt x="2829924" y="0"/>
                </a:lnTo>
                <a:lnTo>
                  <a:pt x="2829924" y="1242827"/>
                </a:lnTo>
                <a:lnTo>
                  <a:pt x="0" y="124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310668"/>
            <a:ext cx="8464835" cy="4884103"/>
          </a:xfrm>
          <a:custGeom>
            <a:avLst/>
            <a:gdLst/>
            <a:ahLst/>
            <a:cxnLst/>
            <a:rect r="r" b="b" t="t" l="l"/>
            <a:pathLst>
              <a:path h="4884103" w="8464835">
                <a:moveTo>
                  <a:pt x="0" y="0"/>
                </a:moveTo>
                <a:lnTo>
                  <a:pt x="8464835" y="0"/>
                </a:lnTo>
                <a:lnTo>
                  <a:pt x="8464835" y="4884103"/>
                </a:lnTo>
                <a:lnTo>
                  <a:pt x="0" y="4884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3" t="0" r="-974" b="-1491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64394" y="210490"/>
            <a:ext cx="12987236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KOLHAPUR’S INSTITUTE OF TECHNOLOGY,COLLEGE OF ENGINEERING,KOHAPUR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34094" y="1371018"/>
            <a:ext cx="10447834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&amp; ENGINEERING DEPARTMENT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1796" y="5282704"/>
            <a:ext cx="5054203" cy="306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</a:p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1.Siddhi Shah : C_47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2.Anisha Shelake : C_48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3.Gouri Ingale : C_59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4.Vaibhavi Bhope : C_75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8933" y="4978539"/>
            <a:ext cx="439320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 Members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45066" y="3310668"/>
            <a:ext cx="6460904" cy="1083207"/>
            <a:chOff x="0" y="0"/>
            <a:chExt cx="1701637" cy="2852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01637" cy="285289"/>
            </a:xfrm>
            <a:custGeom>
              <a:avLst/>
              <a:gdLst/>
              <a:ahLst/>
              <a:cxnLst/>
              <a:rect r="r" b="b" t="t" l="l"/>
              <a:pathLst>
                <a:path h="285289" w="1701637">
                  <a:moveTo>
                    <a:pt x="119827" y="0"/>
                  </a:moveTo>
                  <a:lnTo>
                    <a:pt x="1581810" y="0"/>
                  </a:lnTo>
                  <a:cubicBezTo>
                    <a:pt x="1613590" y="0"/>
                    <a:pt x="1644069" y="12625"/>
                    <a:pt x="1666541" y="35097"/>
                  </a:cubicBezTo>
                  <a:cubicBezTo>
                    <a:pt x="1689013" y="57569"/>
                    <a:pt x="1701637" y="88047"/>
                    <a:pt x="1701637" y="119827"/>
                  </a:cubicBezTo>
                  <a:lnTo>
                    <a:pt x="1701637" y="165462"/>
                  </a:lnTo>
                  <a:cubicBezTo>
                    <a:pt x="1701637" y="197242"/>
                    <a:pt x="1689013" y="227721"/>
                    <a:pt x="1666541" y="250193"/>
                  </a:cubicBezTo>
                  <a:cubicBezTo>
                    <a:pt x="1644069" y="272665"/>
                    <a:pt x="1613590" y="285289"/>
                    <a:pt x="1581810" y="285289"/>
                  </a:cubicBezTo>
                  <a:lnTo>
                    <a:pt x="119827" y="285289"/>
                  </a:lnTo>
                  <a:cubicBezTo>
                    <a:pt x="88047" y="285289"/>
                    <a:pt x="57569" y="272665"/>
                    <a:pt x="35097" y="250193"/>
                  </a:cubicBezTo>
                  <a:cubicBezTo>
                    <a:pt x="12625" y="227721"/>
                    <a:pt x="0" y="197242"/>
                    <a:pt x="0" y="165462"/>
                  </a:cubicBezTo>
                  <a:lnTo>
                    <a:pt x="0" y="119827"/>
                  </a:lnTo>
                  <a:cubicBezTo>
                    <a:pt x="0" y="88047"/>
                    <a:pt x="12625" y="57569"/>
                    <a:pt x="35097" y="35097"/>
                  </a:cubicBezTo>
                  <a:cubicBezTo>
                    <a:pt x="57569" y="12625"/>
                    <a:pt x="88047" y="0"/>
                    <a:pt x="119827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01637" cy="323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01290" y="3301103"/>
            <a:ext cx="6548457" cy="109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8"/>
              </a:lnSpc>
            </a:pPr>
            <a:r>
              <a:rPr lang="en-US" sz="5727" b="true">
                <a:solidFill>
                  <a:srgbClr val="000000"/>
                </a:solidFill>
                <a:latin typeface="Times New Roman Semi-Bold"/>
                <a:ea typeface="Times New Roman Semi-Bold"/>
                <a:cs typeface="Times New Roman Semi-Bold"/>
                <a:sym typeface="Times New Roman Semi-Bold"/>
              </a:rPr>
              <a:t>Alumni Connect</a:t>
            </a:r>
          </a:p>
        </p:txBody>
      </p:sp>
      <p:grpSp>
        <p:nvGrpSpPr>
          <p:cNvPr name="Group 15" id="15"/>
          <p:cNvGrpSpPr/>
          <p:nvPr/>
        </p:nvGrpSpPr>
        <p:grpSpPr>
          <a:xfrm rot="-5400000">
            <a:off x="16061903" y="-453689"/>
            <a:ext cx="2394794" cy="1390505"/>
            <a:chOff x="0" y="0"/>
            <a:chExt cx="630728" cy="36622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0728" cy="366224"/>
            </a:xfrm>
            <a:custGeom>
              <a:avLst/>
              <a:gdLst/>
              <a:ahLst/>
              <a:cxnLst/>
              <a:rect r="r" b="b" t="t" l="l"/>
              <a:pathLst>
                <a:path h="366224" w="630728">
                  <a:moveTo>
                    <a:pt x="183112" y="0"/>
                  </a:moveTo>
                  <a:lnTo>
                    <a:pt x="447616" y="0"/>
                  </a:lnTo>
                  <a:cubicBezTo>
                    <a:pt x="548746" y="0"/>
                    <a:pt x="630728" y="81982"/>
                    <a:pt x="630728" y="183112"/>
                  </a:cubicBezTo>
                  <a:lnTo>
                    <a:pt x="630728" y="183112"/>
                  </a:lnTo>
                  <a:cubicBezTo>
                    <a:pt x="630728" y="231676"/>
                    <a:pt x="611436" y="278251"/>
                    <a:pt x="577095" y="312591"/>
                  </a:cubicBezTo>
                  <a:cubicBezTo>
                    <a:pt x="542755" y="346932"/>
                    <a:pt x="496180" y="366224"/>
                    <a:pt x="447616" y="366224"/>
                  </a:cubicBezTo>
                  <a:lnTo>
                    <a:pt x="183112" y="366224"/>
                  </a:lnTo>
                  <a:cubicBezTo>
                    <a:pt x="81982" y="366224"/>
                    <a:pt x="0" y="284242"/>
                    <a:pt x="0" y="183112"/>
                  </a:cubicBezTo>
                  <a:lnTo>
                    <a:pt x="0" y="183112"/>
                  </a:lnTo>
                  <a:cubicBezTo>
                    <a:pt x="0" y="81982"/>
                    <a:pt x="81982" y="0"/>
                    <a:pt x="1831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630728" cy="404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942299" y="241564"/>
            <a:ext cx="634002" cy="787136"/>
          </a:xfrm>
          <a:custGeom>
            <a:avLst/>
            <a:gdLst/>
            <a:ahLst/>
            <a:cxnLst/>
            <a:rect r="r" b="b" t="t" l="l"/>
            <a:pathLst>
              <a:path h="787136" w="634002">
                <a:moveTo>
                  <a:pt x="0" y="0"/>
                </a:moveTo>
                <a:lnTo>
                  <a:pt x="634002" y="0"/>
                </a:lnTo>
                <a:lnTo>
                  <a:pt x="634002" y="787136"/>
                </a:lnTo>
                <a:lnTo>
                  <a:pt x="0" y="787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20695" y="8597178"/>
            <a:ext cx="6277209" cy="5650880"/>
            <a:chOff x="0" y="0"/>
            <a:chExt cx="902889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2889" cy="812800"/>
            </a:xfrm>
            <a:custGeom>
              <a:avLst/>
              <a:gdLst/>
              <a:ahLst/>
              <a:cxnLst/>
              <a:rect r="r" b="b" t="t" l="l"/>
              <a:pathLst>
                <a:path h="812800" w="902889">
                  <a:moveTo>
                    <a:pt x="451444" y="0"/>
                  </a:moveTo>
                  <a:cubicBezTo>
                    <a:pt x="202119" y="0"/>
                    <a:pt x="0" y="181951"/>
                    <a:pt x="0" y="406400"/>
                  </a:cubicBezTo>
                  <a:cubicBezTo>
                    <a:pt x="0" y="630849"/>
                    <a:pt x="202119" y="812800"/>
                    <a:pt x="451444" y="812800"/>
                  </a:cubicBezTo>
                  <a:cubicBezTo>
                    <a:pt x="700770" y="812800"/>
                    <a:pt x="902889" y="630849"/>
                    <a:pt x="902889" y="406400"/>
                  </a:cubicBezTo>
                  <a:cubicBezTo>
                    <a:pt x="902889" y="181951"/>
                    <a:pt x="700770" y="0"/>
                    <a:pt x="451444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4646" y="95250"/>
              <a:ext cx="733597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48407" y="2942639"/>
            <a:ext cx="4927894" cy="4927894"/>
          </a:xfrm>
          <a:custGeom>
            <a:avLst/>
            <a:gdLst/>
            <a:ahLst/>
            <a:cxnLst/>
            <a:rect r="r" b="b" t="t" l="l"/>
            <a:pathLst>
              <a:path h="4927894" w="4927894">
                <a:moveTo>
                  <a:pt x="0" y="0"/>
                </a:moveTo>
                <a:lnTo>
                  <a:pt x="4927894" y="0"/>
                </a:lnTo>
                <a:lnTo>
                  <a:pt x="4927894" y="4927894"/>
                </a:lnTo>
                <a:lnTo>
                  <a:pt x="0" y="4927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1407309" y="2091394"/>
            <a:ext cx="9417248" cy="6904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9"/>
              </a:lnSpc>
            </a:pPr>
          </a:p>
          <a:p>
            <a:pPr algn="l">
              <a:lnSpc>
                <a:spcPts val="607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1️⃣ Introduction &amp; Problem Statement</a:t>
            </a:r>
          </a:p>
          <a:p>
            <a:pPr algn="l">
              <a:lnSpc>
                <a:spcPts val="607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2️⃣ Objectives</a:t>
            </a:r>
          </a:p>
          <a:p>
            <a:pPr algn="l">
              <a:lnSpc>
                <a:spcPts val="607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3️⃣ User View</a:t>
            </a:r>
          </a:p>
          <a:p>
            <a:pPr algn="l">
              <a:lnSpc>
                <a:spcPts val="607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4️⃣ System View</a:t>
            </a:r>
          </a:p>
          <a:p>
            <a:pPr algn="l">
              <a:lnSpc>
                <a:spcPts val="607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5️⃣ Methodology</a:t>
            </a:r>
          </a:p>
          <a:p>
            <a:pPr algn="l">
              <a:lnSpc>
                <a:spcPts val="607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6️⃣ Research Paper References</a:t>
            </a:r>
          </a:p>
          <a:p>
            <a:pPr algn="l">
              <a:lnSpc>
                <a:spcPts val="607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7️⃣ Future Scope and Conclusion</a:t>
            </a:r>
          </a:p>
          <a:p>
            <a:pPr algn="l">
              <a:lnSpc>
                <a:spcPts val="607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694469" y="1405880"/>
            <a:ext cx="6491462" cy="1102092"/>
            <a:chOff x="0" y="0"/>
            <a:chExt cx="1709685" cy="2902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09686" cy="290263"/>
            </a:xfrm>
            <a:custGeom>
              <a:avLst/>
              <a:gdLst/>
              <a:ahLst/>
              <a:cxnLst/>
              <a:rect r="r" b="b" t="t" l="l"/>
              <a:pathLst>
                <a:path h="290263" w="1709686">
                  <a:moveTo>
                    <a:pt x="33394" y="0"/>
                  </a:moveTo>
                  <a:lnTo>
                    <a:pt x="1676292" y="0"/>
                  </a:lnTo>
                  <a:cubicBezTo>
                    <a:pt x="1694735" y="0"/>
                    <a:pt x="1709686" y="14951"/>
                    <a:pt x="1709686" y="33394"/>
                  </a:cubicBezTo>
                  <a:lnTo>
                    <a:pt x="1709686" y="256869"/>
                  </a:lnTo>
                  <a:cubicBezTo>
                    <a:pt x="1709686" y="265726"/>
                    <a:pt x="1706167" y="274220"/>
                    <a:pt x="1699905" y="280482"/>
                  </a:cubicBezTo>
                  <a:cubicBezTo>
                    <a:pt x="1693642" y="286745"/>
                    <a:pt x="1685148" y="290263"/>
                    <a:pt x="1676292" y="290263"/>
                  </a:cubicBezTo>
                  <a:lnTo>
                    <a:pt x="33394" y="290263"/>
                  </a:lnTo>
                  <a:cubicBezTo>
                    <a:pt x="14951" y="290263"/>
                    <a:pt x="0" y="275312"/>
                    <a:pt x="0" y="256869"/>
                  </a:cubicBezTo>
                  <a:lnTo>
                    <a:pt x="0" y="33394"/>
                  </a:lnTo>
                  <a:cubicBezTo>
                    <a:pt x="0" y="14951"/>
                    <a:pt x="14951" y="0"/>
                    <a:pt x="33394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09685" cy="328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70050" y="1465753"/>
            <a:ext cx="57403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able of Contents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15366650" y="-331646"/>
            <a:ext cx="2394794" cy="1390505"/>
            <a:chOff x="0" y="0"/>
            <a:chExt cx="630728" cy="3662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0728" cy="366224"/>
            </a:xfrm>
            <a:custGeom>
              <a:avLst/>
              <a:gdLst/>
              <a:ahLst/>
              <a:cxnLst/>
              <a:rect r="r" b="b" t="t" l="l"/>
              <a:pathLst>
                <a:path h="366224" w="630728">
                  <a:moveTo>
                    <a:pt x="183112" y="0"/>
                  </a:moveTo>
                  <a:lnTo>
                    <a:pt x="447616" y="0"/>
                  </a:lnTo>
                  <a:cubicBezTo>
                    <a:pt x="548746" y="0"/>
                    <a:pt x="630728" y="81982"/>
                    <a:pt x="630728" y="183112"/>
                  </a:cubicBezTo>
                  <a:lnTo>
                    <a:pt x="630728" y="183112"/>
                  </a:lnTo>
                  <a:cubicBezTo>
                    <a:pt x="630728" y="231676"/>
                    <a:pt x="611436" y="278251"/>
                    <a:pt x="577095" y="312591"/>
                  </a:cubicBezTo>
                  <a:cubicBezTo>
                    <a:pt x="542755" y="346932"/>
                    <a:pt x="496180" y="366224"/>
                    <a:pt x="447616" y="366224"/>
                  </a:cubicBezTo>
                  <a:lnTo>
                    <a:pt x="183112" y="366224"/>
                  </a:lnTo>
                  <a:cubicBezTo>
                    <a:pt x="81982" y="366224"/>
                    <a:pt x="0" y="284242"/>
                    <a:pt x="0" y="183112"/>
                  </a:cubicBezTo>
                  <a:lnTo>
                    <a:pt x="0" y="183112"/>
                  </a:lnTo>
                  <a:cubicBezTo>
                    <a:pt x="0" y="81982"/>
                    <a:pt x="81982" y="0"/>
                    <a:pt x="1831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30728" cy="404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247046" y="241564"/>
            <a:ext cx="634002" cy="787136"/>
          </a:xfrm>
          <a:custGeom>
            <a:avLst/>
            <a:gdLst/>
            <a:ahLst/>
            <a:cxnLst/>
            <a:rect r="r" b="b" t="t" l="l"/>
            <a:pathLst>
              <a:path h="787136" w="634002">
                <a:moveTo>
                  <a:pt x="0" y="0"/>
                </a:moveTo>
                <a:lnTo>
                  <a:pt x="634003" y="0"/>
                </a:lnTo>
                <a:lnTo>
                  <a:pt x="634003" y="787136"/>
                </a:lnTo>
                <a:lnTo>
                  <a:pt x="0" y="787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6033" y="5211138"/>
            <a:ext cx="162306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1.Lack of Structured Alumni Engagement.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5633" y="6348423"/>
            <a:ext cx="950623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2.Challenges in Alumni Data Management.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6033" y="7404418"/>
            <a:ext cx="162306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3.Limited Interaction and Networking.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2718743"/>
            <a:ext cx="14926600" cy="1365469"/>
            <a:chOff x="0" y="0"/>
            <a:chExt cx="3931286" cy="359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31286" cy="359630"/>
            </a:xfrm>
            <a:custGeom>
              <a:avLst/>
              <a:gdLst/>
              <a:ahLst/>
              <a:cxnLst/>
              <a:rect r="r" b="b" t="t" l="l"/>
              <a:pathLst>
                <a:path h="359630" w="3931286">
                  <a:moveTo>
                    <a:pt x="15041" y="0"/>
                  </a:moveTo>
                  <a:lnTo>
                    <a:pt x="3916244" y="0"/>
                  </a:lnTo>
                  <a:cubicBezTo>
                    <a:pt x="3920234" y="0"/>
                    <a:pt x="3924059" y="1585"/>
                    <a:pt x="3926880" y="4405"/>
                  </a:cubicBezTo>
                  <a:cubicBezTo>
                    <a:pt x="3929701" y="7226"/>
                    <a:pt x="3931286" y="11052"/>
                    <a:pt x="3931286" y="15041"/>
                  </a:cubicBezTo>
                  <a:lnTo>
                    <a:pt x="3931286" y="344588"/>
                  </a:lnTo>
                  <a:cubicBezTo>
                    <a:pt x="3931286" y="348577"/>
                    <a:pt x="3929701" y="352403"/>
                    <a:pt x="3926880" y="355224"/>
                  </a:cubicBezTo>
                  <a:cubicBezTo>
                    <a:pt x="3924059" y="358045"/>
                    <a:pt x="3920234" y="359630"/>
                    <a:pt x="3916244" y="359630"/>
                  </a:cubicBezTo>
                  <a:lnTo>
                    <a:pt x="15041" y="359630"/>
                  </a:lnTo>
                  <a:cubicBezTo>
                    <a:pt x="11052" y="359630"/>
                    <a:pt x="7226" y="358045"/>
                    <a:pt x="4405" y="355224"/>
                  </a:cubicBezTo>
                  <a:cubicBezTo>
                    <a:pt x="1585" y="352403"/>
                    <a:pt x="0" y="348577"/>
                    <a:pt x="0" y="344588"/>
                  </a:cubicBezTo>
                  <a:lnTo>
                    <a:pt x="0" y="15041"/>
                  </a:lnTo>
                  <a:cubicBezTo>
                    <a:pt x="0" y="11052"/>
                    <a:pt x="1585" y="7226"/>
                    <a:pt x="4405" y="4405"/>
                  </a:cubicBezTo>
                  <a:cubicBezTo>
                    <a:pt x="7226" y="1585"/>
                    <a:pt x="11052" y="0"/>
                    <a:pt x="15041" y="0"/>
                  </a:cubicBezTo>
                  <a:close/>
                </a:path>
              </a:pathLst>
            </a:custGeom>
            <a:solidFill>
              <a:srgbClr val="FEFE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31286" cy="3977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46033" y="8455978"/>
            <a:ext cx="1614366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4.Enhancing Institutional Collaboration.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666345" y="1028700"/>
            <a:ext cx="11651309" cy="1102497"/>
            <a:chOff x="0" y="0"/>
            <a:chExt cx="3068658" cy="2903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68658" cy="290370"/>
            </a:xfrm>
            <a:custGeom>
              <a:avLst/>
              <a:gdLst/>
              <a:ahLst/>
              <a:cxnLst/>
              <a:rect r="r" b="b" t="t" l="l"/>
              <a:pathLst>
                <a:path h="290370" w="3068658">
                  <a:moveTo>
                    <a:pt x="18605" y="0"/>
                  </a:moveTo>
                  <a:lnTo>
                    <a:pt x="3050053" y="0"/>
                  </a:lnTo>
                  <a:cubicBezTo>
                    <a:pt x="3060328" y="0"/>
                    <a:pt x="3068658" y="8330"/>
                    <a:pt x="3068658" y="18605"/>
                  </a:cubicBezTo>
                  <a:lnTo>
                    <a:pt x="3068658" y="271765"/>
                  </a:lnTo>
                  <a:cubicBezTo>
                    <a:pt x="3068658" y="282040"/>
                    <a:pt x="3060328" y="290370"/>
                    <a:pt x="3050053" y="290370"/>
                  </a:cubicBezTo>
                  <a:lnTo>
                    <a:pt x="18605" y="290370"/>
                  </a:lnTo>
                  <a:cubicBezTo>
                    <a:pt x="8330" y="290370"/>
                    <a:pt x="0" y="282040"/>
                    <a:pt x="0" y="271765"/>
                  </a:cubicBezTo>
                  <a:lnTo>
                    <a:pt x="0" y="18605"/>
                  </a:lnTo>
                  <a:cubicBezTo>
                    <a:pt x="0" y="8330"/>
                    <a:pt x="8330" y="0"/>
                    <a:pt x="18605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068658" cy="32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666345" y="1193868"/>
            <a:ext cx="1080665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5186" indent="-442593" lvl="1">
              <a:lnSpc>
                <a:spcPts val="5739"/>
              </a:lnSpc>
              <a:buFont typeface="Arial"/>
              <a:buChar char="•"/>
            </a:pPr>
            <a:r>
              <a:rPr lang="en-US" b="true" sz="4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and Problem Statement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231114" y="3006419"/>
            <a:ext cx="15824191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PS: Implementation of the Alumni Association platform for the University/Institute.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472995" y="7015173"/>
            <a:ext cx="6959180" cy="5650880"/>
            <a:chOff x="0" y="0"/>
            <a:chExt cx="1000981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00981" cy="812800"/>
            </a:xfrm>
            <a:custGeom>
              <a:avLst/>
              <a:gdLst/>
              <a:ahLst/>
              <a:cxnLst/>
              <a:rect r="r" b="b" t="t" l="l"/>
              <a:pathLst>
                <a:path h="812800" w="1000981">
                  <a:moveTo>
                    <a:pt x="500490" y="0"/>
                  </a:moveTo>
                  <a:cubicBezTo>
                    <a:pt x="224077" y="0"/>
                    <a:pt x="0" y="181951"/>
                    <a:pt x="0" y="406400"/>
                  </a:cubicBezTo>
                  <a:cubicBezTo>
                    <a:pt x="0" y="630849"/>
                    <a:pt x="224077" y="812800"/>
                    <a:pt x="500490" y="812800"/>
                  </a:cubicBezTo>
                  <a:cubicBezTo>
                    <a:pt x="776903" y="812800"/>
                    <a:pt x="1000981" y="630849"/>
                    <a:pt x="1000981" y="406400"/>
                  </a:cubicBezTo>
                  <a:cubicBezTo>
                    <a:pt x="1000981" y="181951"/>
                    <a:pt x="776903" y="0"/>
                    <a:pt x="50049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93842" y="95250"/>
              <a:ext cx="813297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5583984" y="-312701"/>
            <a:ext cx="2394794" cy="1390505"/>
            <a:chOff x="0" y="0"/>
            <a:chExt cx="630728" cy="36622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0728" cy="366224"/>
            </a:xfrm>
            <a:custGeom>
              <a:avLst/>
              <a:gdLst/>
              <a:ahLst/>
              <a:cxnLst/>
              <a:rect r="r" b="b" t="t" l="l"/>
              <a:pathLst>
                <a:path h="366224" w="630728">
                  <a:moveTo>
                    <a:pt x="183112" y="0"/>
                  </a:moveTo>
                  <a:lnTo>
                    <a:pt x="447616" y="0"/>
                  </a:lnTo>
                  <a:cubicBezTo>
                    <a:pt x="548746" y="0"/>
                    <a:pt x="630728" y="81982"/>
                    <a:pt x="630728" y="183112"/>
                  </a:cubicBezTo>
                  <a:lnTo>
                    <a:pt x="630728" y="183112"/>
                  </a:lnTo>
                  <a:cubicBezTo>
                    <a:pt x="630728" y="231676"/>
                    <a:pt x="611436" y="278251"/>
                    <a:pt x="577095" y="312591"/>
                  </a:cubicBezTo>
                  <a:cubicBezTo>
                    <a:pt x="542755" y="346932"/>
                    <a:pt x="496180" y="366224"/>
                    <a:pt x="447616" y="366224"/>
                  </a:cubicBezTo>
                  <a:lnTo>
                    <a:pt x="183112" y="366224"/>
                  </a:lnTo>
                  <a:cubicBezTo>
                    <a:pt x="81982" y="366224"/>
                    <a:pt x="0" y="284242"/>
                    <a:pt x="0" y="183112"/>
                  </a:cubicBezTo>
                  <a:lnTo>
                    <a:pt x="0" y="183112"/>
                  </a:lnTo>
                  <a:cubicBezTo>
                    <a:pt x="0" y="81982"/>
                    <a:pt x="81982" y="0"/>
                    <a:pt x="1831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30728" cy="404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6464379" y="241564"/>
            <a:ext cx="634002" cy="787136"/>
          </a:xfrm>
          <a:custGeom>
            <a:avLst/>
            <a:gdLst/>
            <a:ahLst/>
            <a:cxnLst/>
            <a:rect r="r" b="b" t="t" l="l"/>
            <a:pathLst>
              <a:path h="787136" w="634002">
                <a:moveTo>
                  <a:pt x="0" y="0"/>
                </a:moveTo>
                <a:lnTo>
                  <a:pt x="634003" y="0"/>
                </a:lnTo>
                <a:lnTo>
                  <a:pt x="634003" y="787136"/>
                </a:lnTo>
                <a:lnTo>
                  <a:pt x="0" y="787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6930" y="866775"/>
            <a:ext cx="15535133" cy="874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79"/>
              </a:lnSpc>
            </a:pPr>
          </a:p>
          <a:p>
            <a:pPr algn="just">
              <a:lnSpc>
                <a:spcPts val="5779"/>
              </a:lnSpc>
            </a:pPr>
            <a:r>
              <a:rPr lang="en-US" sz="3399" b="true">
                <a:solidFill>
                  <a:srgbClr val="000000">
                    <a:alpha val="7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Strengthen Connections and Engagement </a:t>
            </a:r>
          </a:p>
          <a:p>
            <a:pPr algn="just">
              <a:lnSpc>
                <a:spcPts val="5779"/>
              </a:lnSpc>
            </a:pPr>
            <a:r>
              <a:rPr lang="en-US" sz="3399" b="true">
                <a:solidFill>
                  <a:srgbClr val="000000">
                    <a:alpha val="7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Facilitate seamless interaction between alumni and students for mentorship, career opportunities, and events.</a:t>
            </a:r>
          </a:p>
          <a:p>
            <a:pPr algn="just">
              <a:lnSpc>
                <a:spcPts val="5779"/>
              </a:lnSpc>
            </a:pPr>
          </a:p>
          <a:p>
            <a:pPr algn="just">
              <a:lnSpc>
                <a:spcPts val="5779"/>
              </a:lnSpc>
            </a:pPr>
            <a:r>
              <a:rPr lang="en-US" sz="3399" b="true">
                <a:solidFill>
                  <a:srgbClr val="000000">
                    <a:alpha val="7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Enhance Career Support  </a:t>
            </a:r>
          </a:p>
          <a:p>
            <a:pPr algn="just">
              <a:lnSpc>
                <a:spcPts val="5779"/>
              </a:lnSpc>
            </a:pPr>
            <a:r>
              <a:rPr lang="en-US" sz="3399" b="true">
                <a:solidFill>
                  <a:srgbClr val="000000">
                    <a:alpha val="7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Provide a platform for alumni to share job opportunities, internships, and industry insights with students.</a:t>
            </a:r>
          </a:p>
          <a:p>
            <a:pPr algn="just">
              <a:lnSpc>
                <a:spcPts val="5779"/>
              </a:lnSpc>
            </a:pPr>
          </a:p>
          <a:p>
            <a:pPr algn="just">
              <a:lnSpc>
                <a:spcPts val="5779"/>
              </a:lnSpc>
            </a:pPr>
            <a:r>
              <a:rPr lang="en-US" sz="3399" b="true">
                <a:solidFill>
                  <a:srgbClr val="000000">
                    <a:alpha val="7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 Maintain an Updated Alumni Database  </a:t>
            </a:r>
          </a:p>
          <a:p>
            <a:pPr algn="just" marL="0" indent="0" lvl="0">
              <a:lnSpc>
                <a:spcPts val="577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>
                    <a:alpha val="71765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Create and manage an efficient alumni database for effective communication and outreach</a:t>
            </a:r>
            <a:r>
              <a:rPr lang="en-US" sz="3399">
                <a:solidFill>
                  <a:srgbClr val="000000">
                    <a:alpha val="71765"/>
                  </a:srgbClr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38531" y="477654"/>
            <a:ext cx="5810937" cy="1102092"/>
            <a:chOff x="0" y="0"/>
            <a:chExt cx="1530453" cy="2902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30453" cy="290263"/>
            </a:xfrm>
            <a:custGeom>
              <a:avLst/>
              <a:gdLst/>
              <a:ahLst/>
              <a:cxnLst/>
              <a:rect r="r" b="b" t="t" l="l"/>
              <a:pathLst>
                <a:path h="290263" w="1530453">
                  <a:moveTo>
                    <a:pt x="37304" y="0"/>
                  </a:moveTo>
                  <a:lnTo>
                    <a:pt x="1493148" y="0"/>
                  </a:lnTo>
                  <a:cubicBezTo>
                    <a:pt x="1503042" y="0"/>
                    <a:pt x="1512530" y="3930"/>
                    <a:pt x="1519526" y="10926"/>
                  </a:cubicBezTo>
                  <a:cubicBezTo>
                    <a:pt x="1526522" y="17922"/>
                    <a:pt x="1530453" y="27411"/>
                    <a:pt x="1530453" y="37304"/>
                  </a:cubicBezTo>
                  <a:lnTo>
                    <a:pt x="1530453" y="252959"/>
                  </a:lnTo>
                  <a:cubicBezTo>
                    <a:pt x="1530453" y="262852"/>
                    <a:pt x="1526522" y="272341"/>
                    <a:pt x="1519526" y="279337"/>
                  </a:cubicBezTo>
                  <a:cubicBezTo>
                    <a:pt x="1512530" y="286333"/>
                    <a:pt x="1503042" y="290263"/>
                    <a:pt x="1493148" y="290263"/>
                  </a:cubicBezTo>
                  <a:lnTo>
                    <a:pt x="37304" y="290263"/>
                  </a:lnTo>
                  <a:cubicBezTo>
                    <a:pt x="16702" y="290263"/>
                    <a:pt x="0" y="273561"/>
                    <a:pt x="0" y="252959"/>
                  </a:cubicBezTo>
                  <a:lnTo>
                    <a:pt x="0" y="37304"/>
                  </a:lnTo>
                  <a:cubicBezTo>
                    <a:pt x="0" y="27411"/>
                    <a:pt x="3930" y="17922"/>
                    <a:pt x="10926" y="10926"/>
                  </a:cubicBezTo>
                  <a:cubicBezTo>
                    <a:pt x="17922" y="3930"/>
                    <a:pt x="27411" y="0"/>
                    <a:pt x="37304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30453" cy="328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898269" y="537527"/>
            <a:ext cx="64914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337762" y="8733402"/>
            <a:ext cx="5321375" cy="4790417"/>
            <a:chOff x="0" y="0"/>
            <a:chExt cx="902889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02889" cy="812800"/>
            </a:xfrm>
            <a:custGeom>
              <a:avLst/>
              <a:gdLst/>
              <a:ahLst/>
              <a:cxnLst/>
              <a:rect r="r" b="b" t="t" l="l"/>
              <a:pathLst>
                <a:path h="812800" w="902889">
                  <a:moveTo>
                    <a:pt x="451444" y="0"/>
                  </a:moveTo>
                  <a:cubicBezTo>
                    <a:pt x="202119" y="0"/>
                    <a:pt x="0" y="181951"/>
                    <a:pt x="0" y="406400"/>
                  </a:cubicBezTo>
                  <a:cubicBezTo>
                    <a:pt x="0" y="630849"/>
                    <a:pt x="202119" y="812800"/>
                    <a:pt x="451444" y="812800"/>
                  </a:cubicBezTo>
                  <a:cubicBezTo>
                    <a:pt x="700770" y="812800"/>
                    <a:pt x="902889" y="630849"/>
                    <a:pt x="902889" y="406400"/>
                  </a:cubicBezTo>
                  <a:cubicBezTo>
                    <a:pt x="902889" y="181951"/>
                    <a:pt x="700770" y="0"/>
                    <a:pt x="451444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84646" y="95250"/>
              <a:ext cx="733597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16061903" y="-312903"/>
            <a:ext cx="2394794" cy="1390505"/>
            <a:chOff x="0" y="0"/>
            <a:chExt cx="630728" cy="3662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0728" cy="366224"/>
            </a:xfrm>
            <a:custGeom>
              <a:avLst/>
              <a:gdLst/>
              <a:ahLst/>
              <a:cxnLst/>
              <a:rect r="r" b="b" t="t" l="l"/>
              <a:pathLst>
                <a:path h="366224" w="630728">
                  <a:moveTo>
                    <a:pt x="183112" y="0"/>
                  </a:moveTo>
                  <a:lnTo>
                    <a:pt x="447616" y="0"/>
                  </a:lnTo>
                  <a:cubicBezTo>
                    <a:pt x="548746" y="0"/>
                    <a:pt x="630728" y="81982"/>
                    <a:pt x="630728" y="183112"/>
                  </a:cubicBezTo>
                  <a:lnTo>
                    <a:pt x="630728" y="183112"/>
                  </a:lnTo>
                  <a:cubicBezTo>
                    <a:pt x="630728" y="231676"/>
                    <a:pt x="611436" y="278251"/>
                    <a:pt x="577095" y="312591"/>
                  </a:cubicBezTo>
                  <a:cubicBezTo>
                    <a:pt x="542755" y="346932"/>
                    <a:pt x="496180" y="366224"/>
                    <a:pt x="447616" y="366224"/>
                  </a:cubicBezTo>
                  <a:lnTo>
                    <a:pt x="183112" y="366224"/>
                  </a:lnTo>
                  <a:cubicBezTo>
                    <a:pt x="81982" y="366224"/>
                    <a:pt x="0" y="284242"/>
                    <a:pt x="0" y="183112"/>
                  </a:cubicBezTo>
                  <a:lnTo>
                    <a:pt x="0" y="183112"/>
                  </a:lnTo>
                  <a:cubicBezTo>
                    <a:pt x="0" y="81982"/>
                    <a:pt x="81982" y="0"/>
                    <a:pt x="1831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30728" cy="404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942299" y="241564"/>
            <a:ext cx="634002" cy="787136"/>
          </a:xfrm>
          <a:custGeom>
            <a:avLst/>
            <a:gdLst/>
            <a:ahLst/>
            <a:cxnLst/>
            <a:rect r="r" b="b" t="t" l="l"/>
            <a:pathLst>
              <a:path h="787136" w="634002">
                <a:moveTo>
                  <a:pt x="0" y="0"/>
                </a:moveTo>
                <a:lnTo>
                  <a:pt x="634002" y="0"/>
                </a:lnTo>
                <a:lnTo>
                  <a:pt x="634002" y="787136"/>
                </a:lnTo>
                <a:lnTo>
                  <a:pt x="0" y="787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5886496" y="-416224"/>
            <a:ext cx="2394794" cy="1390505"/>
            <a:chOff x="0" y="0"/>
            <a:chExt cx="630728" cy="366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0728" cy="366224"/>
            </a:xfrm>
            <a:custGeom>
              <a:avLst/>
              <a:gdLst/>
              <a:ahLst/>
              <a:cxnLst/>
              <a:rect r="r" b="b" t="t" l="l"/>
              <a:pathLst>
                <a:path h="366224" w="630728">
                  <a:moveTo>
                    <a:pt x="183112" y="0"/>
                  </a:moveTo>
                  <a:lnTo>
                    <a:pt x="447616" y="0"/>
                  </a:lnTo>
                  <a:cubicBezTo>
                    <a:pt x="548746" y="0"/>
                    <a:pt x="630728" y="81982"/>
                    <a:pt x="630728" y="183112"/>
                  </a:cubicBezTo>
                  <a:lnTo>
                    <a:pt x="630728" y="183112"/>
                  </a:lnTo>
                  <a:cubicBezTo>
                    <a:pt x="630728" y="231676"/>
                    <a:pt x="611436" y="278251"/>
                    <a:pt x="577095" y="312591"/>
                  </a:cubicBezTo>
                  <a:cubicBezTo>
                    <a:pt x="542755" y="346932"/>
                    <a:pt x="496180" y="366224"/>
                    <a:pt x="447616" y="366224"/>
                  </a:cubicBezTo>
                  <a:lnTo>
                    <a:pt x="183112" y="366224"/>
                  </a:lnTo>
                  <a:cubicBezTo>
                    <a:pt x="81982" y="366224"/>
                    <a:pt x="0" y="284242"/>
                    <a:pt x="0" y="183112"/>
                  </a:cubicBezTo>
                  <a:lnTo>
                    <a:pt x="0" y="183112"/>
                  </a:lnTo>
                  <a:cubicBezTo>
                    <a:pt x="0" y="81982"/>
                    <a:pt x="81982" y="0"/>
                    <a:pt x="1831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30728" cy="404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28142" y="279028"/>
            <a:ext cx="634002" cy="787136"/>
          </a:xfrm>
          <a:custGeom>
            <a:avLst/>
            <a:gdLst/>
            <a:ahLst/>
            <a:cxnLst/>
            <a:rect r="r" b="b" t="t" l="l"/>
            <a:pathLst>
              <a:path h="787136" w="634002">
                <a:moveTo>
                  <a:pt x="0" y="0"/>
                </a:moveTo>
                <a:lnTo>
                  <a:pt x="634002" y="0"/>
                </a:lnTo>
                <a:lnTo>
                  <a:pt x="634002" y="787137"/>
                </a:lnTo>
                <a:lnTo>
                  <a:pt x="0" y="787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312202" y="8411649"/>
            <a:ext cx="8933887" cy="893388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8922" y="2078507"/>
            <a:ext cx="9744203" cy="3245467"/>
            <a:chOff x="0" y="0"/>
            <a:chExt cx="2566374" cy="8547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6374" cy="854773"/>
            </a:xfrm>
            <a:custGeom>
              <a:avLst/>
              <a:gdLst/>
              <a:ahLst/>
              <a:cxnLst/>
              <a:rect r="r" b="b" t="t" l="l"/>
              <a:pathLst>
                <a:path h="854773" w="2566374">
                  <a:moveTo>
                    <a:pt x="27014" y="0"/>
                  </a:moveTo>
                  <a:lnTo>
                    <a:pt x="2539361" y="0"/>
                  </a:lnTo>
                  <a:cubicBezTo>
                    <a:pt x="2554280" y="0"/>
                    <a:pt x="2566374" y="12094"/>
                    <a:pt x="2566374" y="27014"/>
                  </a:cubicBezTo>
                  <a:lnTo>
                    <a:pt x="2566374" y="827760"/>
                  </a:lnTo>
                  <a:cubicBezTo>
                    <a:pt x="2566374" y="842679"/>
                    <a:pt x="2554280" y="854773"/>
                    <a:pt x="2539361" y="854773"/>
                  </a:cubicBezTo>
                  <a:lnTo>
                    <a:pt x="27014" y="854773"/>
                  </a:lnTo>
                  <a:cubicBezTo>
                    <a:pt x="12094" y="854773"/>
                    <a:pt x="0" y="842679"/>
                    <a:pt x="0" y="827760"/>
                  </a:cubicBezTo>
                  <a:lnTo>
                    <a:pt x="0" y="27014"/>
                  </a:lnTo>
                  <a:cubicBezTo>
                    <a:pt x="0" y="12094"/>
                    <a:pt x="12094" y="0"/>
                    <a:pt x="270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66374" cy="892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199850" y="6099629"/>
            <a:ext cx="9628292" cy="3032941"/>
            <a:chOff x="0" y="0"/>
            <a:chExt cx="2535846" cy="7987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35846" cy="798799"/>
            </a:xfrm>
            <a:custGeom>
              <a:avLst/>
              <a:gdLst/>
              <a:ahLst/>
              <a:cxnLst/>
              <a:rect r="r" b="b" t="t" l="l"/>
              <a:pathLst>
                <a:path h="798799" w="2535846">
                  <a:moveTo>
                    <a:pt x="27339" y="0"/>
                  </a:moveTo>
                  <a:lnTo>
                    <a:pt x="2508508" y="0"/>
                  </a:lnTo>
                  <a:cubicBezTo>
                    <a:pt x="2515758" y="0"/>
                    <a:pt x="2522712" y="2880"/>
                    <a:pt x="2527839" y="8007"/>
                  </a:cubicBezTo>
                  <a:cubicBezTo>
                    <a:pt x="2532966" y="13134"/>
                    <a:pt x="2535846" y="20088"/>
                    <a:pt x="2535846" y="27339"/>
                  </a:cubicBezTo>
                  <a:lnTo>
                    <a:pt x="2535846" y="771460"/>
                  </a:lnTo>
                  <a:cubicBezTo>
                    <a:pt x="2535846" y="786559"/>
                    <a:pt x="2523606" y="798799"/>
                    <a:pt x="2508508" y="798799"/>
                  </a:cubicBezTo>
                  <a:lnTo>
                    <a:pt x="27339" y="798799"/>
                  </a:lnTo>
                  <a:cubicBezTo>
                    <a:pt x="12240" y="798799"/>
                    <a:pt x="0" y="786559"/>
                    <a:pt x="0" y="771460"/>
                  </a:cubicBezTo>
                  <a:lnTo>
                    <a:pt x="0" y="27339"/>
                  </a:lnTo>
                  <a:cubicBezTo>
                    <a:pt x="0" y="12240"/>
                    <a:pt x="12240" y="0"/>
                    <a:pt x="2733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35846" cy="836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962976" y="374333"/>
            <a:ext cx="4622848" cy="1102092"/>
            <a:chOff x="0" y="0"/>
            <a:chExt cx="1217540" cy="2902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17540" cy="290263"/>
            </a:xfrm>
            <a:custGeom>
              <a:avLst/>
              <a:gdLst/>
              <a:ahLst/>
              <a:cxnLst/>
              <a:rect r="r" b="b" t="t" l="l"/>
              <a:pathLst>
                <a:path h="290263" w="1217540">
                  <a:moveTo>
                    <a:pt x="46892" y="0"/>
                  </a:moveTo>
                  <a:lnTo>
                    <a:pt x="1170648" y="0"/>
                  </a:lnTo>
                  <a:cubicBezTo>
                    <a:pt x="1196546" y="0"/>
                    <a:pt x="1217540" y="20994"/>
                    <a:pt x="1217540" y="46892"/>
                  </a:cubicBezTo>
                  <a:lnTo>
                    <a:pt x="1217540" y="243371"/>
                  </a:lnTo>
                  <a:cubicBezTo>
                    <a:pt x="1217540" y="269269"/>
                    <a:pt x="1196546" y="290263"/>
                    <a:pt x="1170648" y="290263"/>
                  </a:cubicBezTo>
                  <a:lnTo>
                    <a:pt x="46892" y="290263"/>
                  </a:lnTo>
                  <a:cubicBezTo>
                    <a:pt x="20994" y="290263"/>
                    <a:pt x="0" y="269269"/>
                    <a:pt x="0" y="243371"/>
                  </a:cubicBezTo>
                  <a:lnTo>
                    <a:pt x="0" y="46892"/>
                  </a:lnTo>
                  <a:cubicBezTo>
                    <a:pt x="0" y="20994"/>
                    <a:pt x="20994" y="0"/>
                    <a:pt x="4689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17540" cy="328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94855" y="1768349"/>
            <a:ext cx="11327469" cy="3831813"/>
            <a:chOff x="0" y="0"/>
            <a:chExt cx="2983366" cy="10092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83366" cy="1009202"/>
            </a:xfrm>
            <a:custGeom>
              <a:avLst/>
              <a:gdLst/>
              <a:ahLst/>
              <a:cxnLst/>
              <a:rect r="r" b="b" t="t" l="l"/>
              <a:pathLst>
                <a:path h="1009202" w="2983366">
                  <a:moveTo>
                    <a:pt x="0" y="0"/>
                  </a:moveTo>
                  <a:lnTo>
                    <a:pt x="2983366" y="0"/>
                  </a:lnTo>
                  <a:lnTo>
                    <a:pt x="2983366" y="1009202"/>
                  </a:lnTo>
                  <a:lnTo>
                    <a:pt x="0" y="1009202"/>
                  </a:lnTo>
                  <a:close/>
                </a:path>
              </a:pathLst>
            </a:custGeom>
            <a:solidFill>
              <a:srgbClr val="FEFE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19050"/>
              <a:ext cx="2983366" cy="990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611024" y="5895437"/>
            <a:ext cx="10777617" cy="3086100"/>
            <a:chOff x="0" y="0"/>
            <a:chExt cx="2838549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38549" cy="812800"/>
            </a:xfrm>
            <a:custGeom>
              <a:avLst/>
              <a:gdLst/>
              <a:ahLst/>
              <a:cxnLst/>
              <a:rect r="r" b="b" t="t" l="l"/>
              <a:pathLst>
                <a:path h="812800" w="2838549">
                  <a:moveTo>
                    <a:pt x="0" y="0"/>
                  </a:moveTo>
                  <a:lnTo>
                    <a:pt x="2838549" y="0"/>
                  </a:lnTo>
                  <a:lnTo>
                    <a:pt x="283854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FE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19050"/>
              <a:ext cx="2838549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70744" y="2001654"/>
            <a:ext cx="9512381" cy="332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Student Users</a:t>
            </a: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- Create profiles showcasing academic and career interests. </a:t>
            </a: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Connect with alumni for mentorship and career advice. </a:t>
            </a: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Access job listings and internships shared by alumni. </a:t>
            </a: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Register for events, webinars, and networking sessions.</a:t>
            </a:r>
          </a:p>
          <a:p>
            <a:pPr algn="l">
              <a:lnSpc>
                <a:spcPts val="378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6850223" y="5086350"/>
            <a:ext cx="9744203" cy="379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Alumni Users </a:t>
            </a: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- Manage profiles with career details and expertise. </a:t>
            </a: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- Offer mentorship and career guidance to students. </a:t>
            </a: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- Share job openings and internship opportunities. </a:t>
            </a:r>
          </a:p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- Participate in or organize events and webinars. </a:t>
            </a:r>
          </a:p>
          <a:p>
            <a:pPr algn="l">
              <a:lnSpc>
                <a:spcPts val="378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5898269" y="388772"/>
            <a:ext cx="6491462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5744902" y="-320920"/>
            <a:ext cx="2394794" cy="1390505"/>
            <a:chOff x="0" y="0"/>
            <a:chExt cx="630728" cy="366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0728" cy="366224"/>
            </a:xfrm>
            <a:custGeom>
              <a:avLst/>
              <a:gdLst/>
              <a:ahLst/>
              <a:cxnLst/>
              <a:rect r="r" b="b" t="t" l="l"/>
              <a:pathLst>
                <a:path h="366224" w="630728">
                  <a:moveTo>
                    <a:pt x="183112" y="0"/>
                  </a:moveTo>
                  <a:lnTo>
                    <a:pt x="447616" y="0"/>
                  </a:lnTo>
                  <a:cubicBezTo>
                    <a:pt x="548746" y="0"/>
                    <a:pt x="630728" y="81982"/>
                    <a:pt x="630728" y="183112"/>
                  </a:cubicBezTo>
                  <a:lnTo>
                    <a:pt x="630728" y="183112"/>
                  </a:lnTo>
                  <a:cubicBezTo>
                    <a:pt x="630728" y="231676"/>
                    <a:pt x="611436" y="278251"/>
                    <a:pt x="577095" y="312591"/>
                  </a:cubicBezTo>
                  <a:cubicBezTo>
                    <a:pt x="542755" y="346932"/>
                    <a:pt x="496180" y="366224"/>
                    <a:pt x="447616" y="366224"/>
                  </a:cubicBezTo>
                  <a:lnTo>
                    <a:pt x="183112" y="366224"/>
                  </a:lnTo>
                  <a:cubicBezTo>
                    <a:pt x="81982" y="366224"/>
                    <a:pt x="0" y="284242"/>
                    <a:pt x="0" y="183112"/>
                  </a:cubicBezTo>
                  <a:lnTo>
                    <a:pt x="0" y="183112"/>
                  </a:lnTo>
                  <a:cubicBezTo>
                    <a:pt x="0" y="81982"/>
                    <a:pt x="81982" y="0"/>
                    <a:pt x="1831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30728" cy="404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298" y="241564"/>
            <a:ext cx="634002" cy="787136"/>
          </a:xfrm>
          <a:custGeom>
            <a:avLst/>
            <a:gdLst/>
            <a:ahLst/>
            <a:cxnLst/>
            <a:rect r="r" b="b" t="t" l="l"/>
            <a:pathLst>
              <a:path h="787136" w="634002">
                <a:moveTo>
                  <a:pt x="0" y="0"/>
                </a:moveTo>
                <a:lnTo>
                  <a:pt x="634002" y="0"/>
                </a:lnTo>
                <a:lnTo>
                  <a:pt x="634002" y="787136"/>
                </a:lnTo>
                <a:lnTo>
                  <a:pt x="0" y="787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32576" y="374333"/>
            <a:ext cx="4622848" cy="1102092"/>
            <a:chOff x="0" y="0"/>
            <a:chExt cx="1217540" cy="2902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7540" cy="290263"/>
            </a:xfrm>
            <a:custGeom>
              <a:avLst/>
              <a:gdLst/>
              <a:ahLst/>
              <a:cxnLst/>
              <a:rect r="r" b="b" t="t" l="l"/>
              <a:pathLst>
                <a:path h="290263" w="1217540">
                  <a:moveTo>
                    <a:pt x="46892" y="0"/>
                  </a:moveTo>
                  <a:lnTo>
                    <a:pt x="1170648" y="0"/>
                  </a:lnTo>
                  <a:cubicBezTo>
                    <a:pt x="1196546" y="0"/>
                    <a:pt x="1217540" y="20994"/>
                    <a:pt x="1217540" y="46892"/>
                  </a:cubicBezTo>
                  <a:lnTo>
                    <a:pt x="1217540" y="243371"/>
                  </a:lnTo>
                  <a:cubicBezTo>
                    <a:pt x="1217540" y="269269"/>
                    <a:pt x="1196546" y="290263"/>
                    <a:pt x="1170648" y="290263"/>
                  </a:cubicBezTo>
                  <a:lnTo>
                    <a:pt x="46892" y="290263"/>
                  </a:lnTo>
                  <a:cubicBezTo>
                    <a:pt x="20994" y="290263"/>
                    <a:pt x="0" y="269269"/>
                    <a:pt x="0" y="243371"/>
                  </a:cubicBezTo>
                  <a:lnTo>
                    <a:pt x="0" y="46892"/>
                  </a:lnTo>
                  <a:cubicBezTo>
                    <a:pt x="0" y="20994"/>
                    <a:pt x="20994" y="0"/>
                    <a:pt x="4689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7540" cy="328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121145" y="2190074"/>
            <a:ext cx="8382114" cy="6406821"/>
          </a:xfrm>
          <a:custGeom>
            <a:avLst/>
            <a:gdLst/>
            <a:ahLst/>
            <a:cxnLst/>
            <a:rect r="r" b="b" t="t" l="l"/>
            <a:pathLst>
              <a:path h="6406821" w="8382114">
                <a:moveTo>
                  <a:pt x="0" y="0"/>
                </a:moveTo>
                <a:lnTo>
                  <a:pt x="8382114" y="0"/>
                </a:lnTo>
                <a:lnTo>
                  <a:pt x="8382114" y="6406821"/>
                </a:lnTo>
                <a:lnTo>
                  <a:pt x="0" y="6406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8685"/>
            </a:stretch>
          </a:blipFill>
          <a:ln w="1143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10" id="10"/>
          <p:cNvSpPr txBox="true"/>
          <p:nvPr/>
        </p:nvSpPr>
        <p:spPr>
          <a:xfrm rot="0">
            <a:off x="7372251" y="445219"/>
            <a:ext cx="354349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6878" y="5550800"/>
            <a:ext cx="5803876" cy="304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0"/>
              </a:lnSpc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Database </a:t>
            </a:r>
          </a:p>
          <a:p>
            <a:pPr algn="l" marL="647700" indent="-323850" lvl="1">
              <a:lnSpc>
                <a:spcPts val="48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PostgreSQL / MongoDB</a:t>
            </a:r>
          </a:p>
          <a:p>
            <a:pPr algn="l" marL="647700" indent="-323850" lvl="1">
              <a:lnSpc>
                <a:spcPts val="48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User Authentication (Firebase)</a:t>
            </a:r>
          </a:p>
          <a:p>
            <a:pPr algn="l">
              <a:lnSpc>
                <a:spcPts val="489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96878" y="1514580"/>
            <a:ext cx="5803876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Frontend (User Interface) 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Mobile App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Flutter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53916" y="3600449"/>
            <a:ext cx="4603552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Backend (Server-side) 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API Integration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Flutter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312202" y="8411649"/>
            <a:ext cx="8933887" cy="89338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5119" y="1657560"/>
            <a:ext cx="4648752" cy="1695704"/>
          </a:xfrm>
          <a:custGeom>
            <a:avLst/>
            <a:gdLst/>
            <a:ahLst/>
            <a:cxnLst/>
            <a:rect r="r" b="b" t="t" l="l"/>
            <a:pathLst>
              <a:path h="1695704" w="4648752">
                <a:moveTo>
                  <a:pt x="0" y="0"/>
                </a:moveTo>
                <a:lnTo>
                  <a:pt x="4648752" y="0"/>
                </a:lnTo>
                <a:lnTo>
                  <a:pt x="4648752" y="1695704"/>
                </a:lnTo>
                <a:lnTo>
                  <a:pt x="0" y="169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264" r="0" b="-49264"/>
            </a:stretch>
          </a:blipFill>
          <a:ln w="123825" cap="sq">
            <a:solidFill>
              <a:srgbClr val="000000"/>
            </a:solidFill>
            <a:prstDash val="lgDash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994588" y="5983349"/>
            <a:ext cx="4156347" cy="1662041"/>
          </a:xfrm>
          <a:custGeom>
            <a:avLst/>
            <a:gdLst/>
            <a:ahLst/>
            <a:cxnLst/>
            <a:rect r="r" b="b" t="t" l="l"/>
            <a:pathLst>
              <a:path h="1662041" w="4156347">
                <a:moveTo>
                  <a:pt x="0" y="0"/>
                </a:moveTo>
                <a:lnTo>
                  <a:pt x="4156347" y="0"/>
                </a:lnTo>
                <a:lnTo>
                  <a:pt x="4156347" y="1662041"/>
                </a:lnTo>
                <a:lnTo>
                  <a:pt x="0" y="1662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547" r="0" b="-40547"/>
            </a:stretch>
          </a:blipFill>
          <a:ln w="123825" cap="sq">
            <a:solidFill>
              <a:srgbClr val="000000"/>
            </a:solidFill>
            <a:prstDash val="lgDash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704694" y="7978037"/>
            <a:ext cx="3928307" cy="1741345"/>
          </a:xfrm>
          <a:custGeom>
            <a:avLst/>
            <a:gdLst/>
            <a:ahLst/>
            <a:cxnLst/>
            <a:rect r="r" b="b" t="t" l="l"/>
            <a:pathLst>
              <a:path h="1741345" w="3928307">
                <a:moveTo>
                  <a:pt x="0" y="0"/>
                </a:moveTo>
                <a:lnTo>
                  <a:pt x="3928307" y="0"/>
                </a:lnTo>
                <a:lnTo>
                  <a:pt x="3928307" y="1741345"/>
                </a:lnTo>
                <a:lnTo>
                  <a:pt x="0" y="174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577" r="0" b="-26787"/>
            </a:stretch>
          </a:blipFill>
          <a:ln w="114300" cap="sq">
            <a:solidFill>
              <a:srgbClr val="000000"/>
            </a:solidFill>
            <a:prstDash val="lgDash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823297" y="4417060"/>
            <a:ext cx="282852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Design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15744902" y="-320920"/>
            <a:ext cx="2394794" cy="1390505"/>
            <a:chOff x="0" y="0"/>
            <a:chExt cx="630728" cy="3662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0728" cy="366224"/>
            </a:xfrm>
            <a:custGeom>
              <a:avLst/>
              <a:gdLst/>
              <a:ahLst/>
              <a:cxnLst/>
              <a:rect r="r" b="b" t="t" l="l"/>
              <a:pathLst>
                <a:path h="366224" w="630728">
                  <a:moveTo>
                    <a:pt x="183112" y="0"/>
                  </a:moveTo>
                  <a:lnTo>
                    <a:pt x="447616" y="0"/>
                  </a:lnTo>
                  <a:cubicBezTo>
                    <a:pt x="548746" y="0"/>
                    <a:pt x="630728" y="81982"/>
                    <a:pt x="630728" y="183112"/>
                  </a:cubicBezTo>
                  <a:lnTo>
                    <a:pt x="630728" y="183112"/>
                  </a:lnTo>
                  <a:cubicBezTo>
                    <a:pt x="630728" y="231676"/>
                    <a:pt x="611436" y="278251"/>
                    <a:pt x="577095" y="312591"/>
                  </a:cubicBezTo>
                  <a:cubicBezTo>
                    <a:pt x="542755" y="346932"/>
                    <a:pt x="496180" y="366224"/>
                    <a:pt x="447616" y="366224"/>
                  </a:cubicBezTo>
                  <a:lnTo>
                    <a:pt x="183112" y="366224"/>
                  </a:lnTo>
                  <a:cubicBezTo>
                    <a:pt x="81982" y="366224"/>
                    <a:pt x="0" y="284242"/>
                    <a:pt x="0" y="183112"/>
                  </a:cubicBezTo>
                  <a:lnTo>
                    <a:pt x="0" y="183112"/>
                  </a:lnTo>
                  <a:cubicBezTo>
                    <a:pt x="0" y="81982"/>
                    <a:pt x="81982" y="0"/>
                    <a:pt x="183112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30728" cy="404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625298" y="241564"/>
            <a:ext cx="634002" cy="787136"/>
          </a:xfrm>
          <a:custGeom>
            <a:avLst/>
            <a:gdLst/>
            <a:ahLst/>
            <a:cxnLst/>
            <a:rect r="r" b="b" t="t" l="l"/>
            <a:pathLst>
              <a:path h="787136" w="634002">
                <a:moveTo>
                  <a:pt x="0" y="0"/>
                </a:moveTo>
                <a:lnTo>
                  <a:pt x="634002" y="0"/>
                </a:lnTo>
                <a:lnTo>
                  <a:pt x="634002" y="787136"/>
                </a:lnTo>
                <a:lnTo>
                  <a:pt x="0" y="787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832576" y="241564"/>
            <a:ext cx="4760176" cy="1330166"/>
            <a:chOff x="0" y="0"/>
            <a:chExt cx="1253709" cy="3503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3709" cy="350332"/>
            </a:xfrm>
            <a:custGeom>
              <a:avLst/>
              <a:gdLst/>
              <a:ahLst/>
              <a:cxnLst/>
              <a:rect r="r" b="b" t="t" l="l"/>
              <a:pathLst>
                <a:path h="350332" w="1253709">
                  <a:moveTo>
                    <a:pt x="45539" y="0"/>
                  </a:moveTo>
                  <a:lnTo>
                    <a:pt x="1208170" y="0"/>
                  </a:lnTo>
                  <a:cubicBezTo>
                    <a:pt x="1233320" y="0"/>
                    <a:pt x="1253709" y="20389"/>
                    <a:pt x="1253709" y="45539"/>
                  </a:cubicBezTo>
                  <a:lnTo>
                    <a:pt x="1253709" y="304793"/>
                  </a:lnTo>
                  <a:cubicBezTo>
                    <a:pt x="1253709" y="316871"/>
                    <a:pt x="1248911" y="328454"/>
                    <a:pt x="1240371" y="336994"/>
                  </a:cubicBezTo>
                  <a:cubicBezTo>
                    <a:pt x="1231831" y="345534"/>
                    <a:pt x="1220248" y="350332"/>
                    <a:pt x="1208170" y="350332"/>
                  </a:cubicBezTo>
                  <a:lnTo>
                    <a:pt x="45539" y="350332"/>
                  </a:lnTo>
                  <a:cubicBezTo>
                    <a:pt x="20389" y="350332"/>
                    <a:pt x="0" y="329943"/>
                    <a:pt x="0" y="304793"/>
                  </a:cubicBezTo>
                  <a:lnTo>
                    <a:pt x="0" y="45539"/>
                  </a:lnTo>
                  <a:cubicBezTo>
                    <a:pt x="0" y="20389"/>
                    <a:pt x="20389" y="0"/>
                    <a:pt x="45539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53709" cy="388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1984610">
            <a:off x="2310244" y="4005903"/>
            <a:ext cx="2610654" cy="737510"/>
          </a:xfrm>
          <a:custGeom>
            <a:avLst/>
            <a:gdLst/>
            <a:ahLst/>
            <a:cxnLst/>
            <a:rect r="r" b="b" t="t" l="l"/>
            <a:pathLst>
              <a:path h="737510" w="2610654">
                <a:moveTo>
                  <a:pt x="0" y="0"/>
                </a:moveTo>
                <a:lnTo>
                  <a:pt x="2610653" y="0"/>
                </a:lnTo>
                <a:lnTo>
                  <a:pt x="2610653" y="737510"/>
                </a:lnTo>
                <a:lnTo>
                  <a:pt x="0" y="737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117" y="4032792"/>
            <a:ext cx="4404883" cy="1606749"/>
          </a:xfrm>
          <a:custGeom>
            <a:avLst/>
            <a:gdLst/>
            <a:ahLst/>
            <a:cxnLst/>
            <a:rect r="r" b="b" t="t" l="l"/>
            <a:pathLst>
              <a:path h="1606749" w="4404883">
                <a:moveTo>
                  <a:pt x="0" y="0"/>
                </a:moveTo>
                <a:lnTo>
                  <a:pt x="4404883" y="0"/>
                </a:lnTo>
                <a:lnTo>
                  <a:pt x="4404883" y="1606750"/>
                </a:lnTo>
                <a:lnTo>
                  <a:pt x="0" y="160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971" r="0" b="-50558"/>
            </a:stretch>
          </a:blipFill>
          <a:ln w="133350" cap="sq">
            <a:solidFill>
              <a:srgbClr val="000000"/>
            </a:solidFill>
            <a:prstDash val="dash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931910" y="2176747"/>
            <a:ext cx="445517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Identification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45176" y="6261919"/>
            <a:ext cx="44551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and Implementation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90649" y="8111475"/>
            <a:ext cx="3156397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scope: Scale up for broader use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13191" y="360492"/>
            <a:ext cx="4061619" cy="82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1868833">
            <a:off x="6723616" y="6050472"/>
            <a:ext cx="2418013" cy="683089"/>
          </a:xfrm>
          <a:custGeom>
            <a:avLst/>
            <a:gdLst/>
            <a:ahLst/>
            <a:cxnLst/>
            <a:rect r="r" b="b" t="t" l="l"/>
            <a:pathLst>
              <a:path h="683089" w="2418013">
                <a:moveTo>
                  <a:pt x="0" y="0"/>
                </a:moveTo>
                <a:lnTo>
                  <a:pt x="2418013" y="0"/>
                </a:lnTo>
                <a:lnTo>
                  <a:pt x="2418013" y="683089"/>
                </a:lnTo>
                <a:lnTo>
                  <a:pt x="0" y="683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1887251">
            <a:off x="10383745" y="8221498"/>
            <a:ext cx="2418013" cy="683089"/>
          </a:xfrm>
          <a:custGeom>
            <a:avLst/>
            <a:gdLst/>
            <a:ahLst/>
            <a:cxnLst/>
            <a:rect r="r" b="b" t="t" l="l"/>
            <a:pathLst>
              <a:path h="683089" w="2418013">
                <a:moveTo>
                  <a:pt x="0" y="0"/>
                </a:moveTo>
                <a:lnTo>
                  <a:pt x="2418013" y="0"/>
                </a:lnTo>
                <a:lnTo>
                  <a:pt x="2418013" y="683089"/>
                </a:lnTo>
                <a:lnTo>
                  <a:pt x="0" y="683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-2845490" y="8168625"/>
            <a:ext cx="8933887" cy="893388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2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9210" y="1734497"/>
            <a:ext cx="10628313" cy="401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 </a:t>
            </a:r>
          </a:p>
          <a:p>
            <a:pPr algn="l">
              <a:lnSpc>
                <a:spcPts val="3992"/>
              </a:lnSpc>
            </a:pPr>
            <a:r>
              <a:rPr lang="en-US" sz="28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AI-driven mentorship and event recommendations.  </a:t>
            </a:r>
          </a:p>
          <a:p>
            <a:pPr algn="l">
              <a:lnSpc>
                <a:spcPts val="3992"/>
              </a:lnSpc>
            </a:pPr>
            <a:r>
              <a:rPr lang="en-US" sz="28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Mobile app features like push notifications and chatbots.  </a:t>
            </a:r>
          </a:p>
          <a:p>
            <a:pPr algn="l">
              <a:lnSpc>
                <a:spcPts val="3992"/>
              </a:lnSpc>
            </a:pPr>
            <a:r>
              <a:rPr lang="en-US" sz="28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Data analytics for user engagement and event insights.  </a:t>
            </a:r>
          </a:p>
          <a:p>
            <a:pPr algn="l">
              <a:lnSpc>
                <a:spcPts val="3992"/>
              </a:lnSpc>
            </a:pPr>
            <a:r>
              <a:rPr lang="en-US" sz="28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Expanding to global alumni networks. </a:t>
            </a:r>
          </a:p>
          <a:p>
            <a:pPr algn="ctr">
              <a:lnSpc>
                <a:spcPts val="3992"/>
              </a:lnSpc>
            </a:pPr>
          </a:p>
          <a:p>
            <a:pPr algn="ctr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78717" y="6129280"/>
            <a:ext cx="11375533" cy="350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0"/>
              </a:lnSpc>
            </a:pPr>
            <a:r>
              <a:rPr lang="en-US" sz="28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8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</a:t>
            </a:r>
          </a:p>
          <a:p>
            <a:pPr algn="just">
              <a:lnSpc>
                <a:spcPts val="3990"/>
              </a:lnSpc>
            </a:pPr>
            <a:r>
              <a:rPr lang="en-US" sz="28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Alumni Association Platform will enhance connections, career opportunities, and lifelong learning by using modern technology. Continuous updates will ensure active alumni engagement and long-term benefits for both students and graduates</a:t>
            </a:r>
            <a:r>
              <a:rPr lang="en-US" sz="28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399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207891" y="3450151"/>
            <a:ext cx="5695609" cy="3458788"/>
          </a:xfrm>
          <a:custGeom>
            <a:avLst/>
            <a:gdLst/>
            <a:ahLst/>
            <a:cxnLst/>
            <a:rect r="r" b="b" t="t" l="l"/>
            <a:pathLst>
              <a:path h="3458788" w="5695609">
                <a:moveTo>
                  <a:pt x="0" y="0"/>
                </a:moveTo>
                <a:lnTo>
                  <a:pt x="5695610" y="0"/>
                </a:lnTo>
                <a:lnTo>
                  <a:pt x="5695610" y="3458788"/>
                </a:lnTo>
                <a:lnTo>
                  <a:pt x="0" y="3458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104775" cap="rnd">
            <a:solidFill>
              <a:srgbClr val="FFFFFF"/>
            </a:solidFill>
            <a:prstDash val="solid"/>
            <a:round/>
          </a:ln>
        </p:spPr>
      </p:sp>
      <p:grpSp>
        <p:nvGrpSpPr>
          <p:cNvPr name="Group 5" id="5"/>
          <p:cNvGrpSpPr/>
          <p:nvPr/>
        </p:nvGrpSpPr>
        <p:grpSpPr>
          <a:xfrm rot="0">
            <a:off x="5195331" y="477654"/>
            <a:ext cx="7897338" cy="1102092"/>
            <a:chOff x="0" y="0"/>
            <a:chExt cx="2079957" cy="2902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957" cy="290263"/>
            </a:xfrm>
            <a:custGeom>
              <a:avLst/>
              <a:gdLst/>
              <a:ahLst/>
              <a:cxnLst/>
              <a:rect r="r" b="b" t="t" l="l"/>
              <a:pathLst>
                <a:path h="290263" w="2079957">
                  <a:moveTo>
                    <a:pt x="27449" y="0"/>
                  </a:moveTo>
                  <a:lnTo>
                    <a:pt x="2052508" y="0"/>
                  </a:lnTo>
                  <a:cubicBezTo>
                    <a:pt x="2067668" y="0"/>
                    <a:pt x="2079957" y="12289"/>
                    <a:pt x="2079957" y="27449"/>
                  </a:cubicBezTo>
                  <a:lnTo>
                    <a:pt x="2079957" y="262814"/>
                  </a:lnTo>
                  <a:cubicBezTo>
                    <a:pt x="2079957" y="277974"/>
                    <a:pt x="2067668" y="290263"/>
                    <a:pt x="2052508" y="290263"/>
                  </a:cubicBezTo>
                  <a:lnTo>
                    <a:pt x="27449" y="290263"/>
                  </a:lnTo>
                  <a:cubicBezTo>
                    <a:pt x="12289" y="290263"/>
                    <a:pt x="0" y="277974"/>
                    <a:pt x="0" y="262814"/>
                  </a:cubicBezTo>
                  <a:lnTo>
                    <a:pt x="0" y="27449"/>
                  </a:lnTo>
                  <a:cubicBezTo>
                    <a:pt x="0" y="12289"/>
                    <a:pt x="12289" y="0"/>
                    <a:pt x="27449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957" cy="328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82601" y="642620"/>
            <a:ext cx="7122797" cy="7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 &amp; Conclusion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15744902" y="-320920"/>
            <a:ext cx="2394794" cy="1390505"/>
            <a:chOff x="0" y="0"/>
            <a:chExt cx="630728" cy="3662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0728" cy="366224"/>
            </a:xfrm>
            <a:custGeom>
              <a:avLst/>
              <a:gdLst/>
              <a:ahLst/>
              <a:cxnLst/>
              <a:rect r="r" b="b" t="t" l="l"/>
              <a:pathLst>
                <a:path h="366224" w="630728">
                  <a:moveTo>
                    <a:pt x="183112" y="0"/>
                  </a:moveTo>
                  <a:lnTo>
                    <a:pt x="447616" y="0"/>
                  </a:lnTo>
                  <a:cubicBezTo>
                    <a:pt x="548746" y="0"/>
                    <a:pt x="630728" y="81982"/>
                    <a:pt x="630728" y="183112"/>
                  </a:cubicBezTo>
                  <a:lnTo>
                    <a:pt x="630728" y="183112"/>
                  </a:lnTo>
                  <a:cubicBezTo>
                    <a:pt x="630728" y="231676"/>
                    <a:pt x="611436" y="278251"/>
                    <a:pt x="577095" y="312591"/>
                  </a:cubicBezTo>
                  <a:cubicBezTo>
                    <a:pt x="542755" y="346932"/>
                    <a:pt x="496180" y="366224"/>
                    <a:pt x="447616" y="366224"/>
                  </a:cubicBezTo>
                  <a:lnTo>
                    <a:pt x="183112" y="366224"/>
                  </a:lnTo>
                  <a:cubicBezTo>
                    <a:pt x="81982" y="366224"/>
                    <a:pt x="0" y="284242"/>
                    <a:pt x="0" y="183112"/>
                  </a:cubicBezTo>
                  <a:lnTo>
                    <a:pt x="0" y="183112"/>
                  </a:lnTo>
                  <a:cubicBezTo>
                    <a:pt x="0" y="81982"/>
                    <a:pt x="81982" y="0"/>
                    <a:pt x="1831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30728" cy="404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625298" y="241564"/>
            <a:ext cx="634002" cy="787136"/>
          </a:xfrm>
          <a:custGeom>
            <a:avLst/>
            <a:gdLst/>
            <a:ahLst/>
            <a:cxnLst/>
            <a:rect r="r" b="b" t="t" l="l"/>
            <a:pathLst>
              <a:path h="787136" w="634002">
                <a:moveTo>
                  <a:pt x="0" y="0"/>
                </a:moveTo>
                <a:lnTo>
                  <a:pt x="634002" y="0"/>
                </a:lnTo>
                <a:lnTo>
                  <a:pt x="634002" y="787136"/>
                </a:lnTo>
                <a:lnTo>
                  <a:pt x="0" y="787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DAGeC6p3bYo</dc:identifier>
  <dcterms:modified xsi:type="dcterms:W3CDTF">2011-08-01T06:04:30Z</dcterms:modified>
  <cp:revision>1</cp:revision>
  <dc:title>Purple Gradient Modern Bold Programmer Presentation</dc:title>
</cp:coreProperties>
</file>