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36" y="5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Marketing Analytics</a:t>
            </a:r>
            <a:br>
              <a:rPr lang="en-US" b="1" dirty="0"/>
            </a:br>
            <a:r>
              <a:rPr lang="en-US" b="1" dirty="0"/>
              <a:t> Business Case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Gouri Rabgotra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• Declining customer engagement with marketing campaigns and content.</a:t>
            </a:r>
          </a:p>
          <a:p>
            <a:pPr marL="0" indent="0">
              <a:buNone/>
            </a:pPr>
            <a:r>
              <a:rPr sz="1800" dirty="0"/>
              <a:t>• Lower conversion rates compared to benchmarks.</a:t>
            </a:r>
          </a:p>
          <a:p>
            <a:pPr marL="0" indent="0">
              <a:buNone/>
            </a:pPr>
            <a:r>
              <a:rPr sz="1800" dirty="0"/>
              <a:t>• High marketing expenses with low returns.</a:t>
            </a:r>
          </a:p>
          <a:p>
            <a:pPr marL="0" indent="0">
              <a:buNone/>
            </a:pPr>
            <a:r>
              <a:rPr sz="1800" dirty="0"/>
              <a:t>• Limited understanding of customer sentiment and feedback.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1. Data Modeling &amp; ETL with SQL:</a:t>
            </a:r>
          </a:p>
          <a:p>
            <a:pPr marL="0" indent="0">
              <a:buNone/>
            </a:pPr>
            <a:r>
              <a:rPr sz="1800" dirty="0"/>
              <a:t>   - Designed star schema using dimension and fact tables.</a:t>
            </a:r>
          </a:p>
          <a:p>
            <a:pPr marL="0" indent="0">
              <a:buNone/>
            </a:pPr>
            <a:r>
              <a:rPr sz="1800" dirty="0"/>
              <a:t>   - Loaded and transformed marketing and review data.</a:t>
            </a:r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2. Data Enrichment Using Python:</a:t>
            </a:r>
          </a:p>
          <a:p>
            <a:pPr marL="0" indent="0">
              <a:buNone/>
            </a:pPr>
            <a:r>
              <a:rPr sz="1800" dirty="0"/>
              <a:t>   - Processed customer reviews to extract sentiment insights.</a:t>
            </a:r>
          </a:p>
          <a:p>
            <a:pPr marL="0" indent="0">
              <a:buNone/>
            </a:pPr>
            <a:r>
              <a:rPr sz="1800" dirty="0"/>
              <a:t>   - Exported enriched data for further analysis.</a:t>
            </a:r>
          </a:p>
          <a:p>
            <a:endParaRPr sz="1800" dirty="0"/>
          </a:p>
          <a:p>
            <a:pPr marL="0" indent="0">
              <a:buNone/>
            </a:pPr>
            <a:r>
              <a:rPr sz="1800" dirty="0"/>
              <a:t>3. Visualization &amp; Analytics in Power BI:</a:t>
            </a:r>
          </a:p>
          <a:p>
            <a:pPr marL="0" indent="0">
              <a:buNone/>
            </a:pPr>
            <a:r>
              <a:rPr sz="1800" dirty="0"/>
              <a:t>   - Imported cleaned datasets into Power BI.</a:t>
            </a:r>
          </a:p>
          <a:p>
            <a:pPr marL="0" indent="0">
              <a:buNone/>
            </a:pPr>
            <a:r>
              <a:rPr sz="1800" dirty="0"/>
              <a:t>   - Built dashboards to track KPIs like engagement and ROI.</a:t>
            </a:r>
          </a:p>
          <a:p>
            <a:pPr marL="0" indent="0">
              <a:buNone/>
            </a:pPr>
            <a:r>
              <a:rPr sz="1800" dirty="0"/>
              <a:t>   - Used DAX and custom visuals for storytelling.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• Complete ETL pipeline using SQL with dimensional modeling.</a:t>
            </a:r>
          </a:p>
          <a:p>
            <a:pPr marL="0" indent="0">
              <a:buNone/>
            </a:pPr>
            <a:r>
              <a:rPr sz="1800" dirty="0"/>
              <a:t>• Sentiment analysis and review enrichment using Python.</a:t>
            </a:r>
          </a:p>
          <a:p>
            <a:pPr marL="0" indent="0">
              <a:buNone/>
            </a:pPr>
            <a:r>
              <a:rPr sz="1800" dirty="0"/>
              <a:t>• Interactive dashboards built in Power BI with key metrics.</a:t>
            </a:r>
          </a:p>
          <a:p>
            <a:pPr marL="0" indent="0">
              <a:buNone/>
            </a:pPr>
            <a:r>
              <a:rPr sz="1800" dirty="0"/>
              <a:t>• End-to-end professional project presentation and storytelling.</a:t>
            </a:r>
          </a:p>
          <a:p>
            <a:pPr marL="0" indent="0">
              <a:buNone/>
            </a:pPr>
            <a:r>
              <a:rPr sz="1800" dirty="0"/>
              <a:t>• Ideal for portfolio and interview demonstration.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Problem: Reduced engagement, conversions, and ROI in marketing.</a:t>
            </a:r>
          </a:p>
          <a:p>
            <a:r>
              <a:rPr sz="1800"/>
              <a:t>Tools: SQL, Python, Power BI.</a:t>
            </a:r>
          </a:p>
          <a:p>
            <a:r>
              <a:rPr sz="1800"/>
              <a:t>Outputs: ETL data pipeline, enriched reviews, BI dashboards.</a:t>
            </a:r>
          </a:p>
          <a:p>
            <a:r>
              <a:rPr sz="1800"/>
              <a:t>Value: Actionable insights on customer behavior and marketing effectiveness.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EFF8-1298-5B34-5146-5352A76E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dirty="0"/>
              <a:t>Thankyou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4221D-90E7-DCBA-01A1-68B35C71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      https://github.com/gouri-rabgotra21</a:t>
            </a:r>
          </a:p>
          <a:p>
            <a:pPr marL="0" indent="0">
              <a:buNone/>
            </a:pPr>
            <a:r>
              <a:rPr lang="en-IN" dirty="0"/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5849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250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Marketing Analytics  Business Case</vt:lpstr>
      <vt:lpstr>Problem Statement</vt:lpstr>
      <vt:lpstr>Solution Approach</vt:lpstr>
      <vt:lpstr>Key Features</vt:lpstr>
      <vt:lpstr>Project Summary</vt:lpstr>
      <vt:lpstr>   Thankyou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gouri rabgotra</cp:lastModifiedBy>
  <cp:revision>2</cp:revision>
  <dcterms:created xsi:type="dcterms:W3CDTF">2013-01-27T09:14:16Z</dcterms:created>
  <dcterms:modified xsi:type="dcterms:W3CDTF">2025-07-10T19:09:54Z</dcterms:modified>
  <cp:category/>
</cp:coreProperties>
</file>