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Pharma Retailer Power BI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Addressing Revenue Loss &amp; Market Share Decline</a:t>
            </a:r>
          </a:p>
          <a:p/>
          <a:p>
            <a:r>
              <a:t>🚀 Advanced Analytics with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📉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Pharma Retailer faced significant challenges:</a:t>
            </a:r>
          </a:p>
          <a:p/>
          <a:p>
            <a:r>
              <a:t>- Declining revenue over the last 3 months</a:t>
            </a:r>
          </a:p>
          <a:p>
            <a:r>
              <a:t>- Loss in market share to competitors</a:t>
            </a:r>
          </a:p>
          <a:p>
            <a:r>
              <a:t>- Frequent stock shortages causing customer dissatisfaction</a:t>
            </a:r>
          </a:p>
          <a:p/>
          <a:p>
            <a:r>
              <a:t>⚠ Needed a data-driven solution to recover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designed a comprehensive dashboard in Power BI by:</a:t>
            </a:r>
          </a:p>
          <a:p/>
          <a:p>
            <a:r>
              <a:t>1. Collecting and cleaning 3 months of sales &amp; inventory data</a:t>
            </a:r>
          </a:p>
          <a:p>
            <a:r>
              <a:t>2. Creating KPIs using DAX (Revenue, Units Sold, Stock Levels)</a:t>
            </a:r>
          </a:p>
          <a:p>
            <a:r>
              <a:t>3. Designing interactive charts for trend &amp; shortage predictions</a:t>
            </a:r>
          </a:p>
          <a:p>
            <a:r>
              <a:t>4. Building visual insights for quick decision-making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/>
            </a:pPr>
            <a:r>
              <a:t>📊 Power BI Dashboard Preview</a:t>
            </a:r>
          </a:p>
        </p:txBody>
      </p:sp>
      <p:pic>
        <p:nvPicPr>
          <p:cNvPr id="3" name="Picture 2" descr="A_Power_BI_dashboard_in_a_digital_screenshot_disp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🔑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Revenue (₹) card for last 3 months</a:t>
            </a:r>
          </a:p>
          <a:p>
            <a:r>
              <a:t>- Revenue Trends line chart</a:t>
            </a:r>
          </a:p>
          <a:p>
            <a:r>
              <a:t>- Stock Shortage Prediction bar chart</a:t>
            </a:r>
          </a:p>
          <a:p>
            <a:r>
              <a:t>- Most to Least Sold products ranking</a:t>
            </a:r>
          </a:p>
          <a:p>
            <a:r>
              <a:t>- Interactive filters by Date &amp; Product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Helped the Revenue team spot falling sales trends early</a:t>
            </a:r>
          </a:p>
          <a:p>
            <a:r>
              <a:t>✔ Prevented stock-out situations with shortage predictions</a:t>
            </a:r>
          </a:p>
          <a:p>
            <a:r>
              <a:t>✔ Improved focus on high-selling products</a:t>
            </a:r>
          </a:p>
          <a:p>
            <a:r>
              <a:t>✔ Data-driven strategy to regain market share</a:t>
            </a:r>
          </a:p>
          <a:p/>
          <a:p>
            <a:r>
              <a:t>📈 Demonstrates how analytics + visualization drive business recovery.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Extend dashboard to include competitor analysis</a:t>
            </a:r>
          </a:p>
          <a:p>
            <a:r>
              <a:t>- Automate data refresh for real-time monitoring</a:t>
            </a:r>
          </a:p>
          <a:p>
            <a:r>
              <a:t>- Integrate machine learning for demand forecasting</a:t>
            </a:r>
          </a:p>
          <a:p>
            <a:r>
              <a:t>- Scale dashboard across multiple retail branches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66CC"/>
                </a:solidFill>
              </a:defRPr>
            </a:pPr>
            <a:r>
              <a:t>🙏 Thank You!</a:t>
            </a:r>
            <a:br/>
            <a:r>
              <a:t>Pharma Retailer Analytics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