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2af6a5a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2af6a5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2af6a5a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2af6a5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2af6a5af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2af6a5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2af6a5af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2af6a5a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2af6a5a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2af6a5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2af6a5af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2af6a5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18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Test Maintenance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Batch -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Gourishanker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Sinchana R G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Tufail Ahmad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Nandan R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Nagarajupalli Dinesh Kumar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7" y="1304875"/>
            <a:ext cx="8162812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406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Clinical Test Maintenance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7860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screen with Login Id and Password for XDiagnostics labs. Check for the distinct roles and restrict access to perform the specified operations. (I.e., User cannot Modify/Delete values.). User types are Admin and User.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Tests are of two types 1. Pathology, 2. Radiology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Sample types like blood,urine,lipid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Department information too to be maintained as a static table.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23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and Registration</a:t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6425" y="1304875"/>
            <a:ext cx="406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Clinical Test Maintenance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8600"/>
          <a:stretch/>
        </p:blipFill>
        <p:spPr>
          <a:xfrm>
            <a:off x="5194350" y="1073275"/>
            <a:ext cx="1809549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1569" l="0" r="0" t="10246"/>
          <a:stretch/>
        </p:blipFill>
        <p:spPr>
          <a:xfrm>
            <a:off x="1602830" y="1073275"/>
            <a:ext cx="1872794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308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Signin</a:t>
            </a:r>
            <a:r>
              <a:rPr lang="en"/>
              <a:t> Page</a:t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06425" y="1304875"/>
            <a:ext cx="406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Clinical Test Maintenance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50" y="1137900"/>
            <a:ext cx="1809547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1765" r="1765" t="0"/>
          <a:stretch/>
        </p:blipFill>
        <p:spPr>
          <a:xfrm>
            <a:off x="5137400" y="1137900"/>
            <a:ext cx="1809547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23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 - to add Data</a:t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506425" y="1304875"/>
            <a:ext cx="406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Clinical Test Maintenance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922" r="922" t="0"/>
          <a:stretch/>
        </p:blipFill>
        <p:spPr>
          <a:xfrm>
            <a:off x="3667225" y="1040975"/>
            <a:ext cx="1809547" cy="382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3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Data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0" y="1008675"/>
            <a:ext cx="6577618" cy="39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23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r>
              <a:rPr lang="en"/>
              <a:t> Page</a:t>
            </a:r>
            <a:endParaRPr/>
          </a:p>
        </p:txBody>
      </p: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506425" y="1304875"/>
            <a:ext cx="406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Clinical Test Maintenance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3667225" y="840100"/>
            <a:ext cx="1904682" cy="40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