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3/17/2025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1524000" y="1504918"/>
            <a:ext cx="9144000" cy="2387600"/>
          </a:xfrm>
        </p:spPr>
        <p:txBody>
          <a:bodyPr>
            <a:normAutofit/>
          </a:bodyPr>
          <a:lstStyle/>
          <a:p>
            <a:r>
              <a:rPr lang="en-US" dirty="0"/>
              <a:t>Marketing Analytics Insights</a:t>
            </a:r>
            <a:br>
              <a:rPr lang="nb-NO" dirty="0"/>
            </a:b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785</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Insights </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Gouri Sharma</cp:lastModifiedBy>
  <cp:revision>2</cp:revision>
  <dcterms:created xsi:type="dcterms:W3CDTF">2024-09-03T15:16:05Z</dcterms:created>
  <dcterms:modified xsi:type="dcterms:W3CDTF">2025-03-17T07:14:23Z</dcterms:modified>
</cp:coreProperties>
</file>