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3/17/2025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a:xfrm>
            <a:off x="1524000" y="1943457"/>
            <a:ext cx="9144000" cy="2731180"/>
          </a:xfrm>
        </p:spPr>
        <p:txBody>
          <a:bodyPr>
            <a:normAutofit fontScale="90000"/>
          </a:bodyPr>
          <a:lstStyle/>
          <a:p>
            <a:br>
              <a:rPr lang="en-US" u="sng" dirty="0"/>
            </a:br>
            <a:br>
              <a:rPr lang="en-US" u="sng" dirty="0"/>
            </a:br>
            <a:br>
              <a:rPr lang="en-US" u="sng" dirty="0"/>
            </a:br>
            <a:r>
              <a:rPr lang="en-US" u="sng" dirty="0"/>
              <a:t>Marketing Analytics</a:t>
            </a:r>
            <a:br>
              <a:rPr lang="en-US" u="sng" dirty="0"/>
            </a:br>
            <a:r>
              <a:rPr lang="en-US" u="sng" dirty="0"/>
              <a:t> Insights</a:t>
            </a:r>
            <a:br>
              <a:rPr lang="nb-NO" dirty="0"/>
            </a:b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a:t>Decreased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Actions</a:t>
            </a:r>
            <a:endParaRPr lang="nb-NO" u="sng"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790</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   Marketing Analytics  Insights </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Gouri Sharma</cp:lastModifiedBy>
  <cp:revision>7</cp:revision>
  <dcterms:created xsi:type="dcterms:W3CDTF">2024-09-03T15:16:05Z</dcterms:created>
  <dcterms:modified xsi:type="dcterms:W3CDTF">2025-03-17T07:31:10Z</dcterms:modified>
</cp:coreProperties>
</file>